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88" r:id="rId4"/>
    <p:sldMasterId id="2147483700" r:id="rId5"/>
    <p:sldMasterId id="2147483705" r:id="rId6"/>
  </p:sldMasterIdLst>
  <p:sldIdLst>
    <p:sldId id="672" r:id="rId7"/>
    <p:sldId id="11673" r:id="rId8"/>
    <p:sldId id="11671" r:id="rId9"/>
    <p:sldId id="258" r:id="rId10"/>
    <p:sldId id="11694" r:id="rId11"/>
    <p:sldId id="11684" r:id="rId12"/>
    <p:sldId id="11691" r:id="rId13"/>
    <p:sldId id="11676" r:id="rId14"/>
    <p:sldId id="392" r:id="rId15"/>
    <p:sldId id="11695" r:id="rId16"/>
    <p:sldId id="11696" r:id="rId17"/>
    <p:sldId id="11697" r:id="rId18"/>
    <p:sldId id="11698" r:id="rId19"/>
    <p:sldId id="11699" r:id="rId20"/>
    <p:sldId id="1168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6" d="100"/>
          <a:sy n="56" d="100"/>
        </p:scale>
        <p:origin x="106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57"/>
            <a:ext cx="9144000" cy="1655763"/>
          </a:xfrm>
          <a:prstGeom prst="rect">
            <a:avLst/>
          </a:prstGeom>
        </p:spPr>
        <p:txBody>
          <a:bodyPr/>
          <a:lstStyle>
            <a:lvl1pPr marL="0" indent="0" algn="ctr">
              <a:buNone/>
              <a:defRPr sz="2400"/>
            </a:lvl1pPr>
            <a:lvl2pPr marL="457155" indent="0" algn="ctr">
              <a:buNone/>
              <a:defRPr sz="2000"/>
            </a:lvl2pPr>
            <a:lvl3pPr marL="914309" indent="0" algn="ctr">
              <a:buNone/>
              <a:defRPr sz="1900"/>
            </a:lvl3pPr>
            <a:lvl4pPr marL="1371464" indent="0" algn="ctr">
              <a:buNone/>
              <a:defRPr sz="1600"/>
            </a:lvl4pPr>
            <a:lvl5pPr marL="1827984" indent="0" algn="ctr">
              <a:buNone/>
              <a:defRPr sz="1600"/>
            </a:lvl5pPr>
            <a:lvl6pPr marL="2285138" indent="0" algn="ctr">
              <a:buNone/>
              <a:defRPr sz="1600"/>
            </a:lvl6pPr>
            <a:lvl7pPr marL="2742293" indent="0" algn="ctr">
              <a:buNone/>
              <a:defRPr sz="1600"/>
            </a:lvl7pPr>
            <a:lvl8pPr marL="3199445" indent="0" algn="ctr">
              <a:buNone/>
              <a:defRPr sz="1600"/>
            </a:lvl8pPr>
            <a:lvl9pPr marL="365659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990707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4102082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58"/>
            <a:ext cx="2628901" cy="581183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7" y="365158"/>
            <a:ext cx="7734301" cy="58118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752696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6608" t="15982" r="13050" b="15911"/>
          <a:stretch>
            <a:fillRect/>
          </a:stretch>
        </p:blipFill>
        <p:spPr>
          <a:xfrm>
            <a:off x="1" y="1"/>
            <a:ext cx="12192000" cy="6858000"/>
          </a:xfrm>
          <a:prstGeom prst="rect">
            <a:avLst/>
          </a:prstGeom>
        </p:spPr>
      </p:pic>
    </p:spTree>
    <p:extLst>
      <p:ext uri="{BB962C8B-B14F-4D97-AF65-F5344CB8AC3E}">
        <p14:creationId xmlns:p14="http://schemas.microsoft.com/office/powerpoint/2010/main" val="3703741451"/>
      </p:ext>
    </p:extLst>
  </p:cSld>
  <p:clrMapOvr>
    <a:masterClrMapping/>
  </p:clrMapOvr>
  <p:transition spd="slow" advTm="1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24526-AB47-4C7E-FD78-D48892ED8E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B5399C-3F0B-07D2-2747-478B1551AB2C}"/>
              </a:ext>
            </a:extLst>
          </p:cNvPr>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D5848F-D25E-1DCE-7FCF-7F7DBDFCADE8}"/>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5" name="Footer Placeholder 4">
            <a:extLst>
              <a:ext uri="{FF2B5EF4-FFF2-40B4-BE49-F238E27FC236}">
                <a16:creationId xmlns:a16="http://schemas.microsoft.com/office/drawing/2014/main" id="{BD03DF59-241A-2822-8356-3E79A738F4A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6605A77-FEE7-5C22-C297-6FBD73AA188B}"/>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3912290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26E34-CAEC-053C-B7FD-CCAB9AA77E0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36FC050-7260-008C-E700-EAAC61F98F6C}"/>
              </a:ext>
            </a:extLst>
          </p:cNvPr>
          <p:cNvSpPr>
            <a:spLocks noGrp="1"/>
          </p:cNvSpPr>
          <p:nvPr>
            <p:ph idx="1"/>
          </p:nvPr>
        </p:nvSpPr>
        <p:spPr>
          <a:xfrm>
            <a:off x="838200" y="1825625"/>
            <a:ext cx="10515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6AD060-F42E-0679-9932-769DB5011E22}"/>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5" name="Footer Placeholder 4">
            <a:extLst>
              <a:ext uri="{FF2B5EF4-FFF2-40B4-BE49-F238E27FC236}">
                <a16:creationId xmlns:a16="http://schemas.microsoft.com/office/drawing/2014/main" id="{FD23BC71-BA8D-54EC-4D2F-BD07B8F9F44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B73087-24D1-B375-A05D-7D22C9981BF1}"/>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488356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8EACC-348B-7643-3E64-CF1909C51A83}"/>
              </a:ext>
            </a:extLst>
          </p:cNvPr>
          <p:cNvSpPr>
            <a:spLocks noGrp="1"/>
          </p:cNvSpPr>
          <p:nvPr>
            <p:ph type="title"/>
          </p:nvPr>
        </p:nvSpPr>
        <p:spPr>
          <a:xfrm>
            <a:off x="831851" y="1709740"/>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CFB57-1230-65AD-EC40-A77DCD415436}"/>
              </a:ext>
            </a:extLst>
          </p:cNvPr>
          <p:cNvSpPr>
            <a:spLocks noGrp="1"/>
          </p:cNvSpPr>
          <p:nvPr>
            <p:ph type="body" idx="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91BD12-E915-650F-029B-69DFE02672E9}"/>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5" name="Footer Placeholder 4">
            <a:extLst>
              <a:ext uri="{FF2B5EF4-FFF2-40B4-BE49-F238E27FC236}">
                <a16:creationId xmlns:a16="http://schemas.microsoft.com/office/drawing/2014/main" id="{50FB8926-2050-3C27-C9F2-600010F87A34}"/>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BBD613A-F99D-8B07-BEED-77AB87D0781B}"/>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4091886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71B7F-B41C-C586-196F-C5F6FC38439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C07BB1CE-2A04-9D26-E77C-F1B9D830FE9C}"/>
              </a:ext>
            </a:extLst>
          </p:cNvPr>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BD0EF51-5509-6C05-3408-3FE344DE06CA}"/>
              </a:ext>
            </a:extLst>
          </p:cNvPr>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A95257-66E4-AC71-F88E-3E1D3F668A0E}"/>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6" name="Footer Placeholder 5">
            <a:extLst>
              <a:ext uri="{FF2B5EF4-FFF2-40B4-BE49-F238E27FC236}">
                <a16:creationId xmlns:a16="http://schemas.microsoft.com/office/drawing/2014/main" id="{4EDD8CF3-5A36-BFFE-6E14-F87EDF7C45C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02960BD-AA1B-D967-BD3E-D5C6C07D3F57}"/>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8465323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52408-A5DE-39EA-6B59-18E88FECBB4B}"/>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1ECDF101-4308-974D-FDF2-2ED3AA348A72}"/>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1B7B0C-E059-E5C0-E57E-05654C086751}"/>
              </a:ext>
            </a:extLst>
          </p:cNvPr>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89A067-BDE3-CAB7-B049-F6FEB564CB5D}"/>
              </a:ext>
            </a:extLst>
          </p:cNvPr>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C7A7191-EC28-BCBB-BCED-C8A39A9AB05F}"/>
              </a:ext>
            </a:extLst>
          </p:cNvPr>
          <p:cNvSpPr>
            <a:spLocks noGrp="1"/>
          </p:cNvSpPr>
          <p:nvPr>
            <p:ph sz="quarter" idx="4"/>
          </p:nvPr>
        </p:nvSpPr>
        <p:spPr>
          <a:xfrm>
            <a:off x="6172201"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813714-5551-C875-7EB1-391B578A5110}"/>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8" name="Footer Placeholder 7">
            <a:extLst>
              <a:ext uri="{FF2B5EF4-FFF2-40B4-BE49-F238E27FC236}">
                <a16:creationId xmlns:a16="http://schemas.microsoft.com/office/drawing/2014/main" id="{D01F3CFF-D529-AD30-3382-068432B4F60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46B8531-CC7B-2B79-811A-91822B4B8703}"/>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297823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9EFDA-5440-BF09-4AB7-0D0F5029DA0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C710D25B-5E27-F326-8AFE-536DBEA88EFF}"/>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4" name="Footer Placeholder 3">
            <a:extLst>
              <a:ext uri="{FF2B5EF4-FFF2-40B4-BE49-F238E27FC236}">
                <a16:creationId xmlns:a16="http://schemas.microsoft.com/office/drawing/2014/main" id="{CD8835EE-6893-5111-9926-A5EADB47AF7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52FA077-3D71-683F-DF76-5D2D9DEB74DA}"/>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1853061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517707-2575-6493-A3C3-CFDA5E605623}"/>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3" name="Footer Placeholder 2">
            <a:extLst>
              <a:ext uri="{FF2B5EF4-FFF2-40B4-BE49-F238E27FC236}">
                <a16:creationId xmlns:a16="http://schemas.microsoft.com/office/drawing/2014/main" id="{1739B067-692E-7E6A-DE10-0D0B07751A1D}"/>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D8724EF4-7696-00AA-8C28-1B8677EB831D}"/>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1351607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563581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E18B4-D855-84AE-A083-F2AACD9EB68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53C377-9154-1008-3B1F-E33C65F7956A}"/>
              </a:ext>
            </a:extLst>
          </p:cNvPr>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39D192-93A9-00F3-6421-E895B5791FC2}"/>
              </a:ext>
            </a:extLst>
          </p:cNvPr>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6AD307-66D3-6C49-338A-F21C4A3835B8}"/>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6" name="Footer Placeholder 5">
            <a:extLst>
              <a:ext uri="{FF2B5EF4-FFF2-40B4-BE49-F238E27FC236}">
                <a16:creationId xmlns:a16="http://schemas.microsoft.com/office/drawing/2014/main" id="{E65BFC18-5610-B3CB-DC7E-3D35CA521B0D}"/>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EDB4676-826D-C8ED-7A61-B4741884BC3B}"/>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1423747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FFC6B-8AA6-98FF-4BA9-BCFBD924203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EA64B3-4F5C-BCF3-2823-4B4337A6D62E}"/>
              </a:ext>
            </a:extLst>
          </p:cNvPr>
          <p:cNvSpPr>
            <a:spLocks noGrp="1"/>
          </p:cNvSpPr>
          <p:nvPr>
            <p:ph type="pic" idx="1"/>
          </p:nvPr>
        </p:nvSpPr>
        <p:spPr>
          <a:xfrm>
            <a:off x="5183188" y="987426"/>
            <a:ext cx="6172200" cy="4873625"/>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81C7E76A-15AE-E893-3902-77FD3330D4F8}"/>
              </a:ext>
            </a:extLst>
          </p:cNvPr>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0FDDE-78C5-7B63-39E5-CC449D3D9BE3}"/>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6" name="Footer Placeholder 5">
            <a:extLst>
              <a:ext uri="{FF2B5EF4-FFF2-40B4-BE49-F238E27FC236}">
                <a16:creationId xmlns:a16="http://schemas.microsoft.com/office/drawing/2014/main" id="{604B82A9-08C7-900A-D5F6-451E1DC216A8}"/>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E3E0C21-545E-CD78-B2EA-C1D01EC8A895}"/>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502565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FAEF5-210F-45A8-C14E-9AC08AC7306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8CDBE6-9D73-A883-71A9-8D033AD0FDFB}"/>
              </a:ext>
            </a:extLst>
          </p:cNvPr>
          <p:cNvSpPr>
            <a:spLocks noGrp="1"/>
          </p:cNvSpPr>
          <p:nvPr>
            <p:ph type="body" orient="vert" idx="1"/>
          </p:nvPr>
        </p:nvSpPr>
        <p:spPr>
          <a:xfrm>
            <a:off x="838200" y="1825625"/>
            <a:ext cx="10515600" cy="43513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99E93E-46F1-563B-9D63-4AD187FCCF11}"/>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5" name="Footer Placeholder 4">
            <a:extLst>
              <a:ext uri="{FF2B5EF4-FFF2-40B4-BE49-F238E27FC236}">
                <a16:creationId xmlns:a16="http://schemas.microsoft.com/office/drawing/2014/main" id="{755FF5C9-BD55-EBB6-AF32-FAAE2A06F657}"/>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5924FE8-9083-DEA9-FC4F-9C1927E2F1DA}"/>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549459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38B8BC-ADAE-D764-D3B6-1191803059AA}"/>
              </a:ext>
            </a:extLst>
          </p:cNvPr>
          <p:cNvSpPr>
            <a:spLocks noGrp="1"/>
          </p:cNvSpPr>
          <p:nvPr>
            <p:ph type="title" orient="vert"/>
          </p:nvPr>
        </p:nvSpPr>
        <p:spPr>
          <a:xfrm>
            <a:off x="8724901" y="365126"/>
            <a:ext cx="2628900" cy="581183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2A0ACD-5218-0FFD-6118-94E9672E3FFB}"/>
              </a:ext>
            </a:extLst>
          </p:cNvPr>
          <p:cNvSpPr>
            <a:spLocks noGrp="1"/>
          </p:cNvSpPr>
          <p:nvPr>
            <p:ph type="body" orient="vert" idx="1"/>
          </p:nvPr>
        </p:nvSpPr>
        <p:spPr>
          <a:xfrm>
            <a:off x="838201" y="365126"/>
            <a:ext cx="7734300" cy="58118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B9327A-1107-B704-FB62-D6B4105C8D91}"/>
              </a:ext>
            </a:extLst>
          </p:cNvPr>
          <p:cNvSpPr>
            <a:spLocks noGrp="1"/>
          </p:cNvSpPr>
          <p:nvPr>
            <p:ph type="dt" sz="half" idx="10"/>
          </p:nvPr>
        </p:nvSpPr>
        <p:spPr>
          <a:xfrm>
            <a:off x="838200" y="6356351"/>
            <a:ext cx="2743200" cy="365125"/>
          </a:xfrm>
          <a:prstGeom prst="rect">
            <a:avLst/>
          </a:prstGeom>
        </p:spPr>
        <p:txBody>
          <a:bodyPr/>
          <a:lstStyle/>
          <a:p>
            <a:fld id="{8CDF9E1E-4D90-4E08-BFC8-D47F362788A0}" type="datetimeFigureOut">
              <a:rPr lang="en-US" smtClean="0"/>
              <a:t>4/1/2026</a:t>
            </a:fld>
            <a:endParaRPr lang="en-US"/>
          </a:p>
        </p:txBody>
      </p:sp>
      <p:sp>
        <p:nvSpPr>
          <p:cNvPr id="5" name="Footer Placeholder 4">
            <a:extLst>
              <a:ext uri="{FF2B5EF4-FFF2-40B4-BE49-F238E27FC236}">
                <a16:creationId xmlns:a16="http://schemas.microsoft.com/office/drawing/2014/main" id="{4CEE9FBA-DC2A-11F3-78A5-E336898746D3}"/>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CF163C1-D5CD-7A49-22F1-A855C347E2F3}"/>
              </a:ext>
            </a:extLst>
          </p:cNvPr>
          <p:cNvSpPr>
            <a:spLocks noGrp="1"/>
          </p:cNvSpPr>
          <p:nvPr>
            <p:ph type="sldNum" sz="quarter" idx="12"/>
          </p:nvPr>
        </p:nvSpPr>
        <p:spPr>
          <a:xfrm>
            <a:off x="8610600" y="6356351"/>
            <a:ext cx="2743200" cy="365125"/>
          </a:xfrm>
          <a:prstGeom prst="rect">
            <a:avLst/>
          </a:prstGeom>
        </p:spPr>
        <p:txBody>
          <a:bodyPr/>
          <a:lstStyle/>
          <a:p>
            <a:fld id="{EFA8369F-1CE7-43CE-AD09-DC6AAE3D8941}" type="slidenum">
              <a:rPr lang="en-US" smtClean="0"/>
              <a:t>‹#›</a:t>
            </a:fld>
            <a:endParaRPr lang="en-US"/>
          </a:p>
        </p:txBody>
      </p:sp>
    </p:spTree>
    <p:extLst>
      <p:ext uri="{BB962C8B-B14F-4D97-AF65-F5344CB8AC3E}">
        <p14:creationId xmlns:p14="http://schemas.microsoft.com/office/powerpoint/2010/main" val="663893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17395-449C-AE2B-3C04-FE03097FA1C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AA82B7F-F5AF-D015-52DF-D118B11A82AC}"/>
              </a:ext>
            </a:extLst>
          </p:cNvPr>
          <p:cNvSpPr>
            <a:spLocks noGrp="1"/>
          </p:cNvSpPr>
          <p:nvPr>
            <p:ph idx="1"/>
          </p:nvPr>
        </p:nvSpPr>
        <p:spPr>
          <a:xfrm>
            <a:off x="838200" y="1825625"/>
            <a:ext cx="10515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2FBA66-602B-E153-AD89-41408370A72D}"/>
              </a:ext>
            </a:extLst>
          </p:cNvPr>
          <p:cNvSpPr>
            <a:spLocks noGrp="1"/>
          </p:cNvSpPr>
          <p:nvPr>
            <p:ph type="dt" sz="half" idx="10"/>
          </p:nvPr>
        </p:nvSpPr>
        <p:spPr>
          <a:xfrm>
            <a:off x="838200" y="6356352"/>
            <a:ext cx="2743200" cy="365125"/>
          </a:xfrm>
          <a:prstGeom prst="rect">
            <a:avLst/>
          </a:prstGeom>
        </p:spPr>
        <p:txBody>
          <a:bodyPr/>
          <a:lstStyle/>
          <a:p>
            <a:fld id="{D119E34F-6D4D-44FA-9068-21642AD9CE05}" type="datetimeFigureOut">
              <a:rPr lang="en-US" smtClean="0"/>
              <a:t>4/1/2026</a:t>
            </a:fld>
            <a:endParaRPr lang="en-US"/>
          </a:p>
        </p:txBody>
      </p:sp>
      <p:sp>
        <p:nvSpPr>
          <p:cNvPr id="5" name="Footer Placeholder 4">
            <a:extLst>
              <a:ext uri="{FF2B5EF4-FFF2-40B4-BE49-F238E27FC236}">
                <a16:creationId xmlns:a16="http://schemas.microsoft.com/office/drawing/2014/main" id="{2B7F80F3-BA66-C2BC-7609-64F42073C3DC}"/>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B1A8CC1-07B6-2A97-1A62-9BBB92F6DDB3}"/>
              </a:ext>
            </a:extLst>
          </p:cNvPr>
          <p:cNvSpPr>
            <a:spLocks noGrp="1"/>
          </p:cNvSpPr>
          <p:nvPr>
            <p:ph type="sldNum" sz="quarter" idx="12"/>
          </p:nvPr>
        </p:nvSpPr>
        <p:spPr>
          <a:xfrm>
            <a:off x="8610600" y="6356352"/>
            <a:ext cx="2743200" cy="365125"/>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104538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A24487E-85A0-467E-AED0-B852469D05FF}"/>
              </a:ext>
            </a:extLst>
          </p:cNvPr>
          <p:cNvSpPr>
            <a:spLocks noGrp="1"/>
          </p:cNvSpPr>
          <p:nvPr>
            <p:ph type="dt" sz="half" idx="10"/>
          </p:nvPr>
        </p:nvSpPr>
        <p:spPr>
          <a:xfrm>
            <a:off x="838200" y="6356352"/>
            <a:ext cx="2743200" cy="365125"/>
          </a:xfrm>
          <a:prstGeom prst="rect">
            <a:avLst/>
          </a:prstGeom>
        </p:spPr>
        <p:txBody>
          <a:bodyPr/>
          <a:lstStyle/>
          <a:p>
            <a:fld id="{D119E34F-6D4D-44FA-9068-21642AD9CE05}" type="datetimeFigureOut">
              <a:rPr lang="en-US" smtClean="0"/>
              <a:t>4/1/2026</a:t>
            </a:fld>
            <a:endParaRPr lang="en-US"/>
          </a:p>
        </p:txBody>
      </p:sp>
      <p:sp>
        <p:nvSpPr>
          <p:cNvPr id="3" name="Footer Placeholder 2">
            <a:extLst>
              <a:ext uri="{FF2B5EF4-FFF2-40B4-BE49-F238E27FC236}">
                <a16:creationId xmlns:a16="http://schemas.microsoft.com/office/drawing/2014/main" id="{B050887D-31FF-43D9-8C51-ED6C42235D72}"/>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545E3A9-DDCB-4F90-AC1F-2AE7B8DD594E}"/>
              </a:ext>
            </a:extLst>
          </p:cNvPr>
          <p:cNvSpPr>
            <a:spLocks noGrp="1"/>
          </p:cNvSpPr>
          <p:nvPr>
            <p:ph type="sldNum" sz="quarter" idx="12"/>
          </p:nvPr>
        </p:nvSpPr>
        <p:spPr>
          <a:xfrm>
            <a:off x="8610600" y="6356352"/>
            <a:ext cx="2743200" cy="365125"/>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3185643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C2838-32AB-F0DE-327E-FCECC4C7AED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1DC5247-C6DA-72A3-22C2-276D9DFC1A57}"/>
              </a:ext>
            </a:extLst>
          </p:cNvPr>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469FC5-4B34-BB6D-B0A6-EDB514673DE1}"/>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5" name="Footer Placeholder 4">
            <a:extLst>
              <a:ext uri="{FF2B5EF4-FFF2-40B4-BE49-F238E27FC236}">
                <a16:creationId xmlns:a16="http://schemas.microsoft.com/office/drawing/2014/main" id="{FCD6C9B2-27A9-9384-8573-2E278EEC005D}"/>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E58510-455B-04B5-21EF-643ECBAC0568}"/>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112693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163F9-1640-22E0-2DFB-CCC0B6D42D1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95EE913B-DADE-00D2-9EE6-229E8AE0E5F8}"/>
              </a:ext>
            </a:extLst>
          </p:cNvPr>
          <p:cNvSpPr>
            <a:spLocks noGrp="1"/>
          </p:cNvSpPr>
          <p:nvPr>
            <p:ph idx="1"/>
          </p:nvPr>
        </p:nvSpPr>
        <p:spPr>
          <a:xfrm>
            <a:off x="838200" y="1825625"/>
            <a:ext cx="10515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4DEE23-4B15-208A-C431-8A9104DD9DAA}"/>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5" name="Footer Placeholder 4">
            <a:extLst>
              <a:ext uri="{FF2B5EF4-FFF2-40B4-BE49-F238E27FC236}">
                <a16:creationId xmlns:a16="http://schemas.microsoft.com/office/drawing/2014/main" id="{373CF679-25A0-AA86-A959-3F7292543A94}"/>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E45FEE8-B9CE-B650-E80B-DCF180A3E368}"/>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4222378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3E1C6-F28D-28B6-366E-A9E666BB528C}"/>
              </a:ext>
            </a:extLst>
          </p:cNvPr>
          <p:cNvSpPr>
            <a:spLocks noGrp="1"/>
          </p:cNvSpPr>
          <p:nvPr>
            <p:ph type="title"/>
          </p:nvPr>
        </p:nvSpPr>
        <p:spPr>
          <a:xfrm>
            <a:off x="831851" y="1709740"/>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49272A-E9A1-6DDA-2CBF-6B307EF82B40}"/>
              </a:ext>
            </a:extLst>
          </p:cNvPr>
          <p:cNvSpPr>
            <a:spLocks noGrp="1"/>
          </p:cNvSpPr>
          <p:nvPr>
            <p:ph type="body" idx="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53AC85-7DCD-7B46-6186-5A38ED7D199D}"/>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5" name="Footer Placeholder 4">
            <a:extLst>
              <a:ext uri="{FF2B5EF4-FFF2-40B4-BE49-F238E27FC236}">
                <a16:creationId xmlns:a16="http://schemas.microsoft.com/office/drawing/2014/main" id="{B919C5E1-ACAB-CCBA-58C3-02F17FB5F715}"/>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42306C0-284D-0AD5-7675-6C7AA168D5D9}"/>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4886613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9AA26-0920-253A-1B3A-C25A5DECE3D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1C85EB-6E3E-228E-9BC8-2074E16B06B6}"/>
              </a:ext>
            </a:extLst>
          </p:cNvPr>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B5AF9A-89D8-E486-46E8-F7DB20F609B1}"/>
              </a:ext>
            </a:extLst>
          </p:cNvPr>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A032BE-066A-6EF6-3FD8-1176559FDD91}"/>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6" name="Footer Placeholder 5">
            <a:extLst>
              <a:ext uri="{FF2B5EF4-FFF2-40B4-BE49-F238E27FC236}">
                <a16:creationId xmlns:a16="http://schemas.microsoft.com/office/drawing/2014/main" id="{BFEAC68A-F279-84B6-F858-39B7CEB3F366}"/>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2153E95-AE77-9A8F-A976-86C176475A13}"/>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635786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89"/>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501"/>
            <a:ext cx="10515600" cy="1500187"/>
          </a:xfrm>
          <a:prstGeom prst="rect">
            <a:avLst/>
          </a:prstGeo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900">
                <a:solidFill>
                  <a:schemeClr val="tx1">
                    <a:tint val="75000"/>
                  </a:schemeClr>
                </a:solidFill>
              </a:defRPr>
            </a:lvl3pPr>
            <a:lvl4pPr marL="1371464" indent="0">
              <a:buNone/>
              <a:defRPr sz="1600">
                <a:solidFill>
                  <a:schemeClr val="tx1">
                    <a:tint val="75000"/>
                  </a:schemeClr>
                </a:solidFill>
              </a:defRPr>
            </a:lvl4pPr>
            <a:lvl5pPr marL="1827984" indent="0">
              <a:buNone/>
              <a:defRPr sz="1600">
                <a:solidFill>
                  <a:schemeClr val="tx1">
                    <a:tint val="75000"/>
                  </a:schemeClr>
                </a:solidFill>
              </a:defRPr>
            </a:lvl5pPr>
            <a:lvl6pPr marL="2285138" indent="0">
              <a:buNone/>
              <a:defRPr sz="1600">
                <a:solidFill>
                  <a:schemeClr val="tx1">
                    <a:tint val="75000"/>
                  </a:schemeClr>
                </a:solidFill>
              </a:defRPr>
            </a:lvl6pPr>
            <a:lvl7pPr marL="2742293" indent="0">
              <a:buNone/>
              <a:defRPr sz="1600">
                <a:solidFill>
                  <a:schemeClr val="tx1">
                    <a:tint val="75000"/>
                  </a:schemeClr>
                </a:solidFill>
              </a:defRPr>
            </a:lvl7pPr>
            <a:lvl8pPr marL="3199445" indent="0">
              <a:buNone/>
              <a:defRPr sz="1600">
                <a:solidFill>
                  <a:schemeClr val="tx1">
                    <a:tint val="75000"/>
                  </a:schemeClr>
                </a:solidFill>
              </a:defRPr>
            </a:lvl8pPr>
            <a:lvl9pPr marL="365659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6" name="Slide Number Placeholder 5"/>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26418043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86144-0C95-FDD6-2B40-7B5C343C852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F626A8D4-FBC1-6086-9F01-F4467D1AB3CE}"/>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80A643-726C-F5E8-9466-9E536AEF31AC}"/>
              </a:ext>
            </a:extLst>
          </p:cNvPr>
          <p:cNvSpPr>
            <a:spLocks noGrp="1"/>
          </p:cNvSpPr>
          <p:nvPr>
            <p:ph sz="half" idx="2"/>
          </p:nvPr>
        </p:nvSpPr>
        <p:spPr>
          <a:xfrm>
            <a:off x="839789"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074AE65-7216-9CC9-FDDE-AD229920F3CB}"/>
              </a:ext>
            </a:extLst>
          </p:cNvPr>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79F487-7A46-5333-03BE-FF9F5169AC02}"/>
              </a:ext>
            </a:extLst>
          </p:cNvPr>
          <p:cNvSpPr>
            <a:spLocks noGrp="1"/>
          </p:cNvSpPr>
          <p:nvPr>
            <p:ph sz="quarter" idx="4"/>
          </p:nvPr>
        </p:nvSpPr>
        <p:spPr>
          <a:xfrm>
            <a:off x="6172201"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91B343-99F6-3F57-7C7F-451F5F6828F8}"/>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8" name="Footer Placeholder 7">
            <a:extLst>
              <a:ext uri="{FF2B5EF4-FFF2-40B4-BE49-F238E27FC236}">
                <a16:creationId xmlns:a16="http://schemas.microsoft.com/office/drawing/2014/main" id="{8DBE397A-D397-E3DD-0016-07497ACAD4BB}"/>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192C715-56EE-A8DC-DE82-5A8F4CC37008}"/>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951886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DE4C7-FB69-A77F-E038-E0858610BD2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440CE38-EA2E-7D3A-83B6-B0551065A439}"/>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4" name="Footer Placeholder 3">
            <a:extLst>
              <a:ext uri="{FF2B5EF4-FFF2-40B4-BE49-F238E27FC236}">
                <a16:creationId xmlns:a16="http://schemas.microsoft.com/office/drawing/2014/main" id="{8F80A544-B5CA-6A6C-4218-6B17004F3011}"/>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1BB459C1-3B8E-5CB2-40AF-14A22B0148DE}"/>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2468363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B8B27E-0644-CBDB-C524-BDFD58E0CF13}"/>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3" name="Footer Placeholder 2">
            <a:extLst>
              <a:ext uri="{FF2B5EF4-FFF2-40B4-BE49-F238E27FC236}">
                <a16:creationId xmlns:a16="http://schemas.microsoft.com/office/drawing/2014/main" id="{1E1DD0FF-1FC9-EC42-7356-AC8B9D3F11BA}"/>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C38F02D-4E3C-E367-43C5-09FDB8F98A76}"/>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5408600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F05E9-1F88-C5EE-EF70-EA3981CAE29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5A3470-5087-619F-38F6-AD694C78CAC0}"/>
              </a:ext>
            </a:extLst>
          </p:cNvPr>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3F10DB-A00C-F861-184A-302A17CADD87}"/>
              </a:ext>
            </a:extLst>
          </p:cNvPr>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B39E9B-A151-ED07-A8F7-E0309DF5B891}"/>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6" name="Footer Placeholder 5">
            <a:extLst>
              <a:ext uri="{FF2B5EF4-FFF2-40B4-BE49-F238E27FC236}">
                <a16:creationId xmlns:a16="http://schemas.microsoft.com/office/drawing/2014/main" id="{8449ED2E-8C4B-EFE6-5A39-F57C9D2827B6}"/>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43DB092-EF32-1579-1878-F5F8735EAB3D}"/>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1156581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F6128-7498-E38B-08E8-6DD0ACD2718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614011-A1C6-9B8E-DE78-5721A33060D4}"/>
              </a:ext>
            </a:extLst>
          </p:cNvPr>
          <p:cNvSpPr>
            <a:spLocks noGrp="1"/>
          </p:cNvSpPr>
          <p:nvPr>
            <p:ph type="pic" idx="1"/>
          </p:nvPr>
        </p:nvSpPr>
        <p:spPr>
          <a:xfrm>
            <a:off x="5183188" y="987426"/>
            <a:ext cx="6172200" cy="4873625"/>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E4A673AA-A812-336D-64B7-7BABB2555F90}"/>
              </a:ext>
            </a:extLst>
          </p:cNvPr>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33CBE1-53F8-D4FA-D122-1FCFB543128B}"/>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6" name="Footer Placeholder 5">
            <a:extLst>
              <a:ext uri="{FF2B5EF4-FFF2-40B4-BE49-F238E27FC236}">
                <a16:creationId xmlns:a16="http://schemas.microsoft.com/office/drawing/2014/main" id="{1C9E87F8-C9B4-DFEF-FCD9-8D59F9665980}"/>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6DE763-C4E4-9F22-86BD-FBDFA371E623}"/>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32274891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9DB76-15AA-0062-37A4-CFC6D6B2130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842BC8-0C5F-6743-2516-A5B0D7059FBF}"/>
              </a:ext>
            </a:extLst>
          </p:cNvPr>
          <p:cNvSpPr>
            <a:spLocks noGrp="1"/>
          </p:cNvSpPr>
          <p:nvPr>
            <p:ph type="body" orient="vert" idx="1"/>
          </p:nvPr>
        </p:nvSpPr>
        <p:spPr>
          <a:xfrm>
            <a:off x="838200" y="1825625"/>
            <a:ext cx="10515600" cy="43513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B03FF-AACF-AA26-D157-782720D9C60F}"/>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5" name="Footer Placeholder 4">
            <a:extLst>
              <a:ext uri="{FF2B5EF4-FFF2-40B4-BE49-F238E27FC236}">
                <a16:creationId xmlns:a16="http://schemas.microsoft.com/office/drawing/2014/main" id="{DC61387D-A5E3-9679-114B-B71D7ABC04C7}"/>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45764B2-358E-97FC-ADF8-CD8425A3AB15}"/>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25100765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CC17A1-1C28-B08A-49D4-76AFF8B00BE6}"/>
              </a:ext>
            </a:extLst>
          </p:cNvPr>
          <p:cNvSpPr>
            <a:spLocks noGrp="1"/>
          </p:cNvSpPr>
          <p:nvPr>
            <p:ph type="title" orient="vert"/>
          </p:nvPr>
        </p:nvSpPr>
        <p:spPr>
          <a:xfrm>
            <a:off x="8724901" y="365126"/>
            <a:ext cx="2628900" cy="581183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90B4E1-A4F5-6814-F30D-9364055DA69A}"/>
              </a:ext>
            </a:extLst>
          </p:cNvPr>
          <p:cNvSpPr>
            <a:spLocks noGrp="1"/>
          </p:cNvSpPr>
          <p:nvPr>
            <p:ph type="body" orient="vert" idx="1"/>
          </p:nvPr>
        </p:nvSpPr>
        <p:spPr>
          <a:xfrm>
            <a:off x="838201" y="365126"/>
            <a:ext cx="7734300" cy="581183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532ADE-EA4E-8ADA-74D1-D3B6B8912C4A}"/>
              </a:ext>
            </a:extLst>
          </p:cNvPr>
          <p:cNvSpPr>
            <a:spLocks noGrp="1"/>
          </p:cNvSpPr>
          <p:nvPr>
            <p:ph type="dt" sz="half" idx="10"/>
          </p:nvPr>
        </p:nvSpPr>
        <p:spPr>
          <a:xfrm>
            <a:off x="838200" y="6356351"/>
            <a:ext cx="2743200" cy="365125"/>
          </a:xfrm>
          <a:prstGeom prst="rect">
            <a:avLst/>
          </a:prstGeom>
        </p:spPr>
        <p:txBody>
          <a:bodyPr/>
          <a:lstStyle/>
          <a:p>
            <a:fld id="{45CB04BA-638F-48EA-A6C1-2552E34252B4}" type="datetimeFigureOut">
              <a:rPr lang="en-US" smtClean="0"/>
              <a:t>4/1/2026</a:t>
            </a:fld>
            <a:endParaRPr lang="en-US"/>
          </a:p>
        </p:txBody>
      </p:sp>
      <p:sp>
        <p:nvSpPr>
          <p:cNvPr id="5" name="Footer Placeholder 4">
            <a:extLst>
              <a:ext uri="{FF2B5EF4-FFF2-40B4-BE49-F238E27FC236}">
                <a16:creationId xmlns:a16="http://schemas.microsoft.com/office/drawing/2014/main" id="{AD5180E4-8C4C-68B2-B5D5-746B223EE280}"/>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7EA1813-F4AC-E6B0-9C2B-0457F36A6731}"/>
              </a:ext>
            </a:extLst>
          </p:cNvPr>
          <p:cNvSpPr>
            <a:spLocks noGrp="1"/>
          </p:cNvSpPr>
          <p:nvPr>
            <p:ph type="sldNum" sz="quarter" idx="12"/>
          </p:nvPr>
        </p:nvSpPr>
        <p:spPr>
          <a:xfrm>
            <a:off x="8610600" y="6356351"/>
            <a:ext cx="2743200" cy="365125"/>
          </a:xfrm>
          <a:prstGeom prst="rect">
            <a:avLst/>
          </a:prstGeom>
        </p:spPr>
        <p:txBody>
          <a:bodyPr/>
          <a:lstStyle/>
          <a:p>
            <a:fld id="{B0E32A0A-668B-4BA3-A1D4-CAEC26AE557B}" type="slidenum">
              <a:rPr lang="en-US" smtClean="0"/>
              <a:t>‹#›</a:t>
            </a:fld>
            <a:endParaRPr lang="en-US"/>
          </a:p>
        </p:txBody>
      </p:sp>
    </p:spTree>
    <p:extLst>
      <p:ext uri="{BB962C8B-B14F-4D97-AF65-F5344CB8AC3E}">
        <p14:creationId xmlns:p14="http://schemas.microsoft.com/office/powerpoint/2010/main" val="1623329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8941401"/>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p:txBody>
          <a:bodyPr/>
          <a:lstStyle/>
          <a:p>
            <a:fld id="{4F586887-ACC7-478C-B2C3-CF2D8BFAD57F}" type="datetimeFigureOut">
              <a:rPr lang="zh-CN" altLang="en-US" smtClean="0"/>
              <a:t>2026/4/1</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32293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airplane"/>
      </p:transition>
    </mc:Choice>
    <mc:Fallback xmlns="">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6C69321-35DD-4BC7-953A-DC16A57A483D}" type="datetimeFigureOut">
              <a:rPr lang="en-GB" smtClean="0"/>
              <a:t>01/04/2026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DF5074B-1D8C-4FBF-B643-29DBF83DE07B}" type="slidenum">
              <a:rPr lang="en-GB" smtClean="0"/>
              <a:t>‹#›</a:t>
            </a:fld>
            <a:endParaRPr lang="en-GB"/>
          </a:p>
        </p:txBody>
      </p:sp>
      <p:grpSp>
        <p:nvGrpSpPr>
          <p:cNvPr id="7" name="Group 6"/>
          <p:cNvGrpSpPr/>
          <p:nvPr userDrawn="1"/>
        </p:nvGrpSpPr>
        <p:grpSpPr>
          <a:xfrm>
            <a:off x="0" y="1"/>
            <a:ext cx="12268200" cy="6887497"/>
            <a:chOff x="0" y="-29497"/>
            <a:chExt cx="12268200" cy="6887497"/>
          </a:xfrm>
        </p:grpSpPr>
        <p:pic>
          <p:nvPicPr>
            <p:cNvPr id="8" name="Picture 7"/>
            <p:cNvPicPr>
              <a:picLocks noChangeAspect="1"/>
            </p:cNvPicPr>
            <p:nvPr/>
          </p:nvPicPr>
          <p:blipFill rotWithShape="1">
            <a:blip r:embed="rId2"/>
            <a:srcRect l="6570" t="16308"/>
            <a:stretch/>
          </p:blipFill>
          <p:spPr>
            <a:xfrm>
              <a:off x="0" y="-29497"/>
              <a:ext cx="12268200" cy="6887497"/>
            </a:xfrm>
            <a:prstGeom prst="rect">
              <a:avLst/>
            </a:prstGeom>
          </p:spPr>
        </p:pic>
        <p:sp>
          <p:nvSpPr>
            <p:cNvPr id="9" name="Rounded Rectangle 8"/>
            <p:cNvSpPr/>
            <p:nvPr/>
          </p:nvSpPr>
          <p:spPr>
            <a:xfrm rot="4396381">
              <a:off x="8532461" y="4718058"/>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0" name="Rounded Rectangle 9"/>
            <p:cNvSpPr/>
            <p:nvPr/>
          </p:nvSpPr>
          <p:spPr>
            <a:xfrm rot="4396381">
              <a:off x="10296967" y="4718059"/>
              <a:ext cx="94108" cy="27432"/>
            </a:xfrm>
            <a:prstGeom prst="roundRect">
              <a:avLst>
                <a:gd name="adj" fmla="val 50000"/>
              </a:avLst>
            </a:prstGeom>
            <a:solidFill>
              <a:srgbClr val="FDCA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grpSp>
      <p:sp>
        <p:nvSpPr>
          <p:cNvPr id="11" name="Oval 10"/>
          <p:cNvSpPr/>
          <p:nvPr userDrawn="1"/>
        </p:nvSpPr>
        <p:spPr>
          <a:xfrm>
            <a:off x="9573760" y="2632844"/>
            <a:ext cx="673101" cy="6731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2" name="Rectangle 11"/>
          <p:cNvSpPr/>
          <p:nvPr userDrawn="1"/>
        </p:nvSpPr>
        <p:spPr>
          <a:xfrm>
            <a:off x="9894320" y="1733836"/>
            <a:ext cx="673101" cy="67310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3" name="Isosceles Triangle 12"/>
          <p:cNvSpPr/>
          <p:nvPr userDrawn="1"/>
        </p:nvSpPr>
        <p:spPr>
          <a:xfrm>
            <a:off x="8866642" y="1741460"/>
            <a:ext cx="673101" cy="67310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4" name="Parallelogram 13"/>
          <p:cNvSpPr/>
          <p:nvPr userDrawn="1"/>
        </p:nvSpPr>
        <p:spPr>
          <a:xfrm>
            <a:off x="8628376" y="2797943"/>
            <a:ext cx="673101" cy="67310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5" name="Heart 14"/>
          <p:cNvSpPr/>
          <p:nvPr userDrawn="1"/>
        </p:nvSpPr>
        <p:spPr>
          <a:xfrm>
            <a:off x="10720900" y="2283592"/>
            <a:ext cx="673101" cy="673101"/>
          </a:xfrm>
          <a:prstGeom prst="hear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Tree>
    <p:extLst>
      <p:ext uri="{BB962C8B-B14F-4D97-AF65-F5344CB8AC3E}">
        <p14:creationId xmlns:p14="http://schemas.microsoft.com/office/powerpoint/2010/main" val="3809174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24093599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E6C50-F2B0-4117-AF69-C839F5CC2C8C}" type="datetimeFigureOut">
              <a:rPr lang="zh-CN" altLang="en-US" smtClean="0"/>
              <a:pPr/>
              <a:t>2026/4/1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AB1BC-A075-4A18-8F82-2A7D645F5683}" type="slidenum">
              <a:rPr lang="zh-CN" altLang="en-US" smtClean="0"/>
              <a:pPr/>
              <a:t>‹#›</a:t>
            </a:fld>
            <a:endParaRPr lang="zh-CN" altLang="en-US"/>
          </a:p>
        </p:txBody>
      </p:sp>
    </p:spTree>
    <p:extLst>
      <p:ext uri="{BB962C8B-B14F-4D97-AF65-F5344CB8AC3E}">
        <p14:creationId xmlns:p14="http://schemas.microsoft.com/office/powerpoint/2010/main" val="533027486"/>
      </p:ext>
    </p:extLst>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CAF34-91B3-8C83-2393-DDC44026525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3A02A3-E305-4E86-F6CD-7EA4885EF72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B75D49-F0FF-D55A-B8B3-BEB2E5B65D2B}"/>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5" name="Footer Placeholder 4">
            <a:extLst>
              <a:ext uri="{FF2B5EF4-FFF2-40B4-BE49-F238E27FC236}">
                <a16:creationId xmlns:a16="http://schemas.microsoft.com/office/drawing/2014/main" id="{B9FB1298-7E7A-0C8B-EA8C-0F3EB527DC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EE0407-0D19-7E65-BA43-C997C31537CC}"/>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16038303"/>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827A1-BF89-2455-AB89-F891BAA2B9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D1C0ADF-63C7-C882-9FEA-FF9F582D83E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264FB9-8C8E-2BD5-6637-2E1D9E76876E}"/>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5" name="Footer Placeholder 4">
            <a:extLst>
              <a:ext uri="{FF2B5EF4-FFF2-40B4-BE49-F238E27FC236}">
                <a16:creationId xmlns:a16="http://schemas.microsoft.com/office/drawing/2014/main" id="{0749EC12-3029-8E25-A443-57F0EA26D2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7EBB34E-32E0-57C8-EE29-B32DFF07F48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2608843580"/>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A1894-515C-08E3-4AD7-23FE4E963DE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41B13C-6DC8-6F9E-A968-9E7FA9B890E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279B02-76B0-FA52-6C1B-0F149689A907}"/>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5" name="Footer Placeholder 4">
            <a:extLst>
              <a:ext uri="{FF2B5EF4-FFF2-40B4-BE49-F238E27FC236}">
                <a16:creationId xmlns:a16="http://schemas.microsoft.com/office/drawing/2014/main" id="{A4AC090C-5B44-D8AC-96D0-E0FBAD5EA44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3C7C6D-15EF-3201-FE4B-99BF248A7D6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4174950312"/>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B745-A084-1445-D899-59C31E3D4E2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A7BCCA36-E201-09DB-9377-F5530820B9D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BB1626-38F6-351F-F73F-6C1E51868A3C}"/>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700D610-92C3-850D-F4CD-AF9A90C46A46}"/>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6" name="Footer Placeholder 5">
            <a:extLst>
              <a:ext uri="{FF2B5EF4-FFF2-40B4-BE49-F238E27FC236}">
                <a16:creationId xmlns:a16="http://schemas.microsoft.com/office/drawing/2014/main" id="{254CDDFE-68E9-364F-242A-F583E74F88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D1F9ABA-C2E9-4FAB-D5B6-6D8258E9A6B8}"/>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576093819"/>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60D21-4B13-587D-A2D9-5E99D2F001D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33F28D2F-BFB4-212E-7647-52AA8EC25FA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20D926-A861-5970-4944-165DEDBD4E9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7A9D15-5D70-CDD4-0887-799F6A58228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72FD43-6A37-8FC7-C545-139625012F4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27EB626-EBDF-6887-EAF7-8D22DBF703D2}"/>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8" name="Footer Placeholder 7">
            <a:extLst>
              <a:ext uri="{FF2B5EF4-FFF2-40B4-BE49-F238E27FC236}">
                <a16:creationId xmlns:a16="http://schemas.microsoft.com/office/drawing/2014/main" id="{19E26F4C-1B9E-B07B-7001-1CAA545037C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8BC1DE3-6985-690E-8867-E64CC13629AD}"/>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866854037"/>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4E3A7-E39D-86AC-0751-B35A47A10B4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C23343C-E329-6C15-486C-6EB1CD7D8AC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4" name="Footer Placeholder 3">
            <a:extLst>
              <a:ext uri="{FF2B5EF4-FFF2-40B4-BE49-F238E27FC236}">
                <a16:creationId xmlns:a16="http://schemas.microsoft.com/office/drawing/2014/main" id="{8AAA05C8-A432-3B2C-BAEA-3450B69FA12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C8B39B37-80E6-9B79-16D5-C0C38292FA59}"/>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24429556"/>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83421"/>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42576-CE0C-7FB4-CD1D-5CA710E4FA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AEB1DD-7C7E-939D-BB12-F69CBE69E23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C54670-6DFB-1F09-C937-D8C22B22A9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493E85-D607-76F9-666C-19B3C19817FD}"/>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6" name="Footer Placeholder 5">
            <a:extLst>
              <a:ext uri="{FF2B5EF4-FFF2-40B4-BE49-F238E27FC236}">
                <a16:creationId xmlns:a16="http://schemas.microsoft.com/office/drawing/2014/main" id="{8FCB23E3-7E52-FF4E-AE0C-1EC8B57852A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042456A-0C28-C079-DF99-31F8F5C3F5E6}"/>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852539624"/>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75A14-B090-AB69-42CB-D351D3F85B7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68DD392-642F-DB51-97F3-5F27212564E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46B8F2-C8E8-7A53-F182-FF9A3CE6124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E54AAE-A612-73A8-E5B2-B0926669037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6" name="Footer Placeholder 5">
            <a:extLst>
              <a:ext uri="{FF2B5EF4-FFF2-40B4-BE49-F238E27FC236}">
                <a16:creationId xmlns:a16="http://schemas.microsoft.com/office/drawing/2014/main" id="{EBEE9846-34C6-3964-23C1-97F60A606D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FD3A427-039A-6988-4A08-E18C876758E3}"/>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1480041104"/>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93" y="1681167"/>
            <a:ext cx="5157787" cy="823912"/>
          </a:xfrm>
          <a:prstGeom prst="rect">
            <a:avLst/>
          </a:prstGeo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7984" indent="0">
              <a:buNone/>
              <a:defRPr sz="1600" b="1"/>
            </a:lvl5pPr>
            <a:lvl6pPr marL="2285138" indent="0">
              <a:buNone/>
              <a:defRPr sz="1600" b="1"/>
            </a:lvl6pPr>
            <a:lvl7pPr marL="2742293" indent="0">
              <a:buNone/>
              <a:defRPr sz="1600" b="1"/>
            </a:lvl7pPr>
            <a:lvl8pPr marL="3199445" indent="0">
              <a:buNone/>
              <a:defRPr sz="1600" b="1"/>
            </a:lvl8pPr>
            <a:lvl9pPr marL="3656599" indent="0">
              <a:buNone/>
              <a:defRPr sz="1600" b="1"/>
            </a:lvl9pPr>
          </a:lstStyle>
          <a:p>
            <a:pPr lvl="0"/>
            <a:r>
              <a:rPr lang="en-US"/>
              <a:t>Edit Master text styles</a:t>
            </a:r>
          </a:p>
        </p:txBody>
      </p:sp>
      <p:sp>
        <p:nvSpPr>
          <p:cNvPr id="4" name="Content Placeholder 3"/>
          <p:cNvSpPr>
            <a:spLocks noGrp="1"/>
          </p:cNvSpPr>
          <p:nvPr>
            <p:ph sz="half" idx="2"/>
          </p:nvPr>
        </p:nvSpPr>
        <p:spPr>
          <a:xfrm>
            <a:off x="839793"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7"/>
            <a:ext cx="5183188" cy="823912"/>
          </a:xfrm>
          <a:prstGeom prst="rect">
            <a:avLst/>
          </a:prstGeom>
        </p:spPr>
        <p:txBody>
          <a:bodyPr anchor="b"/>
          <a:lstStyle>
            <a:lvl1pPr marL="0" indent="0">
              <a:buNone/>
              <a:defRPr sz="2400" b="1"/>
            </a:lvl1pPr>
            <a:lvl2pPr marL="457155" indent="0">
              <a:buNone/>
              <a:defRPr sz="2000" b="1"/>
            </a:lvl2pPr>
            <a:lvl3pPr marL="914309" indent="0">
              <a:buNone/>
              <a:defRPr sz="1900" b="1"/>
            </a:lvl3pPr>
            <a:lvl4pPr marL="1371464" indent="0">
              <a:buNone/>
              <a:defRPr sz="1600" b="1"/>
            </a:lvl4pPr>
            <a:lvl5pPr marL="1827984" indent="0">
              <a:buNone/>
              <a:defRPr sz="1600" b="1"/>
            </a:lvl5pPr>
            <a:lvl6pPr marL="2285138" indent="0">
              <a:buNone/>
              <a:defRPr sz="1600" b="1"/>
            </a:lvl6pPr>
            <a:lvl7pPr marL="2742293" indent="0">
              <a:buNone/>
              <a:defRPr sz="1600" b="1"/>
            </a:lvl7pPr>
            <a:lvl8pPr marL="3199445" indent="0">
              <a:buNone/>
              <a:defRPr sz="1600" b="1"/>
            </a:lvl8pPr>
            <a:lvl9pPr marL="3656599" indent="0">
              <a:buNone/>
              <a:defRPr sz="1600"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8" name="Footer Placeholder 7"/>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9" name="Slide Number Placeholder 8"/>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40749657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303B6-A4A6-87C3-B5BC-6816F0E1332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9CFBDD2-3614-AD2F-D406-F6AA13CC180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0F1FEC-64A8-900C-EA7F-7602192E6820}"/>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5" name="Footer Placeholder 4">
            <a:extLst>
              <a:ext uri="{FF2B5EF4-FFF2-40B4-BE49-F238E27FC236}">
                <a16:creationId xmlns:a16="http://schemas.microsoft.com/office/drawing/2014/main" id="{0A3BE049-F3A7-E6C5-EA40-43905CD4DA4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E369D19-BBC5-2493-89D9-E663BA8F848A}"/>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3868648427"/>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5BB4E2-0492-BBB1-95AD-83085A006AD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14FDA3-608C-3E18-02DB-AC1A4B87BEA1}"/>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5D723B-2A73-F1DF-D7D1-519B200129B4}"/>
              </a:ext>
            </a:extLst>
          </p:cNvPr>
          <p:cNvSpPr>
            <a:spLocks noGrp="1"/>
          </p:cNvSpPr>
          <p:nvPr>
            <p:ph type="dt" sz="half" idx="10"/>
          </p:nvPr>
        </p:nvSpPr>
        <p:spPr>
          <a:xfrm>
            <a:off x="838200" y="6356350"/>
            <a:ext cx="2743200" cy="365125"/>
          </a:xfrm>
          <a:prstGeom prst="rect">
            <a:avLst/>
          </a:prstGeom>
        </p:spPr>
        <p:txBody>
          <a:bodyPr/>
          <a:lstStyle/>
          <a:p>
            <a:fld id="{B96A186B-B57A-4801-82AF-751650A9198B}" type="datetimeFigureOut">
              <a:rPr lang="en-US" smtClean="0"/>
              <a:t>4/1/2026</a:t>
            </a:fld>
            <a:endParaRPr lang="en-US"/>
          </a:p>
        </p:txBody>
      </p:sp>
      <p:sp>
        <p:nvSpPr>
          <p:cNvPr id="5" name="Footer Placeholder 4">
            <a:extLst>
              <a:ext uri="{FF2B5EF4-FFF2-40B4-BE49-F238E27FC236}">
                <a16:creationId xmlns:a16="http://schemas.microsoft.com/office/drawing/2014/main" id="{A9BDE330-C6AF-4877-8C0E-5C7891315B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ECE8FC0-40C8-A484-88F5-BFF0616C98A5}"/>
              </a:ext>
            </a:extLst>
          </p:cNvPr>
          <p:cNvSpPr>
            <a:spLocks noGrp="1"/>
          </p:cNvSpPr>
          <p:nvPr>
            <p:ph type="sldNum" sz="quarter" idx="12"/>
          </p:nvPr>
        </p:nvSpPr>
        <p:spPr>
          <a:xfrm>
            <a:off x="8610600" y="6356350"/>
            <a:ext cx="2743200" cy="365125"/>
          </a:xfrm>
          <a:prstGeom prst="rect">
            <a:avLst/>
          </a:prstGeom>
        </p:spPr>
        <p:txBody>
          <a:bodyPr/>
          <a:lstStyle/>
          <a:p>
            <a:fld id="{17F75F6C-B60A-4243-BAFF-C9A93FF614E1}" type="slidenum">
              <a:rPr lang="en-US" smtClean="0"/>
              <a:t>‹#›</a:t>
            </a:fld>
            <a:endParaRPr lang="en-US"/>
          </a:p>
        </p:txBody>
      </p:sp>
    </p:spTree>
    <p:extLst>
      <p:ext uri="{BB962C8B-B14F-4D97-AF65-F5344CB8AC3E}">
        <p14:creationId xmlns:p14="http://schemas.microsoft.com/office/powerpoint/2010/main" val="498408460"/>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9"/>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4" name="Footer Placeholder 3"/>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5" name="Slide Number Placeholder 4"/>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278117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3" name="Footer Placeholder 2"/>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4" name="Slide Number Placeholder 3"/>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251578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7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92" y="2057403"/>
            <a:ext cx="3932237" cy="3811588"/>
          </a:xfrm>
          <a:prstGeom prst="rect">
            <a:avLst/>
          </a:prstGeo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7984" indent="0">
              <a:buNone/>
              <a:defRPr sz="1100"/>
            </a:lvl5pPr>
            <a:lvl6pPr marL="2285138" indent="0">
              <a:buNone/>
              <a:defRPr sz="1100"/>
            </a:lvl6pPr>
            <a:lvl7pPr marL="2742293" indent="0">
              <a:buNone/>
              <a:defRPr sz="1100"/>
            </a:lvl7pPr>
            <a:lvl8pPr marL="3199445" indent="0">
              <a:buNone/>
              <a:defRPr sz="1100"/>
            </a:lvl8pPr>
            <a:lvl9pPr marL="3656599" indent="0">
              <a:buNone/>
              <a:defRPr sz="1100"/>
            </a:lvl9pPr>
          </a:lstStyle>
          <a:p>
            <a:pPr lvl="0"/>
            <a:r>
              <a:rPr lang="en-US"/>
              <a:t>Edit Master text styles</a:t>
            </a:r>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98201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77"/>
            <a:ext cx="6172200" cy="4873625"/>
          </a:xfrm>
          <a:prstGeom prst="rect">
            <a:avLst/>
          </a:prstGeom>
        </p:spPr>
        <p:txBody>
          <a:bodyPr anchor="t"/>
          <a:lstStyle>
            <a:lvl1pPr marL="0" indent="0">
              <a:buNone/>
              <a:defRPr sz="3200"/>
            </a:lvl1pPr>
            <a:lvl2pPr marL="457155" indent="0">
              <a:buNone/>
              <a:defRPr sz="2800"/>
            </a:lvl2pPr>
            <a:lvl3pPr marL="914309" indent="0">
              <a:buNone/>
              <a:defRPr sz="2400"/>
            </a:lvl3pPr>
            <a:lvl4pPr marL="1371464" indent="0">
              <a:buNone/>
              <a:defRPr sz="2000"/>
            </a:lvl4pPr>
            <a:lvl5pPr marL="1827984" indent="0">
              <a:buNone/>
              <a:defRPr sz="2000"/>
            </a:lvl5pPr>
            <a:lvl6pPr marL="2285138" indent="0">
              <a:buNone/>
              <a:defRPr sz="2000"/>
            </a:lvl6pPr>
            <a:lvl7pPr marL="2742293" indent="0">
              <a:buNone/>
              <a:defRPr sz="2000"/>
            </a:lvl7pPr>
            <a:lvl8pPr marL="3199445" indent="0">
              <a:buNone/>
              <a:defRPr sz="2000"/>
            </a:lvl8pPr>
            <a:lvl9pPr marL="365659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92" y="2057403"/>
            <a:ext cx="3932237" cy="3811588"/>
          </a:xfrm>
          <a:prstGeom prst="rect">
            <a:avLst/>
          </a:prstGeom>
        </p:spPr>
        <p:txBody>
          <a:bodyPr/>
          <a:lstStyle>
            <a:lvl1pPr marL="0" indent="0">
              <a:buNone/>
              <a:defRPr sz="1600"/>
            </a:lvl1pPr>
            <a:lvl2pPr marL="457155" indent="0">
              <a:buNone/>
              <a:defRPr sz="1500"/>
            </a:lvl2pPr>
            <a:lvl3pPr marL="914309" indent="0">
              <a:buNone/>
              <a:defRPr sz="1200"/>
            </a:lvl3pPr>
            <a:lvl4pPr marL="1371464" indent="0">
              <a:buNone/>
              <a:defRPr sz="1100"/>
            </a:lvl4pPr>
            <a:lvl5pPr marL="1827984" indent="0">
              <a:buNone/>
              <a:defRPr sz="1100"/>
            </a:lvl5pPr>
            <a:lvl6pPr marL="2285138" indent="0">
              <a:buNone/>
              <a:defRPr sz="1100"/>
            </a:lvl6pPr>
            <a:lvl7pPr marL="2742293" indent="0">
              <a:buNone/>
              <a:defRPr sz="1100"/>
            </a:lvl7pPr>
            <a:lvl8pPr marL="3199445" indent="0">
              <a:buNone/>
              <a:defRPr sz="1100"/>
            </a:lvl8pPr>
            <a:lvl9pPr marL="3656599" indent="0">
              <a:buNone/>
              <a:defRPr sz="1100"/>
            </a:lvl9pPr>
          </a:lstStyle>
          <a:p>
            <a:pPr lvl="0"/>
            <a:r>
              <a:rPr lang="en-US"/>
              <a:t>Edit Master text styles</a:t>
            </a:r>
          </a:p>
        </p:txBody>
      </p:sp>
      <p:sp>
        <p:nvSpPr>
          <p:cNvPr id="5" name="Date Placeholder 4"/>
          <p:cNvSpPr>
            <a:spLocks noGrp="1"/>
          </p:cNvSpPr>
          <p:nvPr>
            <p:ph type="dt" sz="half" idx="10"/>
          </p:nvPr>
        </p:nvSpPr>
        <p:spPr>
          <a:xfrm>
            <a:off x="838200" y="6356388"/>
            <a:ext cx="2743200" cy="365125"/>
          </a:xfrm>
          <a:prstGeom prst="rect">
            <a:avLst/>
          </a:prstGeom>
        </p:spPr>
        <p:txBody>
          <a:bodyPr/>
          <a:lstStyle/>
          <a:p>
            <a:pPr defTabSz="685734"/>
            <a:fld id="{29007CC6-35D5-43B5-A617-3AA71AF19AA7}" type="datetimeFigureOut">
              <a:rPr lang="en-US" smtClean="0">
                <a:solidFill>
                  <a:prstClr val="black">
                    <a:tint val="75000"/>
                  </a:prstClr>
                </a:solidFill>
              </a:rPr>
              <a:pPr defTabSz="685734"/>
              <a:t>4/1/2026</a:t>
            </a:fld>
            <a:endParaRPr lang="en-US">
              <a:solidFill>
                <a:prstClr val="black">
                  <a:tint val="75000"/>
                </a:prstClr>
              </a:solidFill>
            </a:endParaRPr>
          </a:p>
        </p:txBody>
      </p:sp>
      <p:sp>
        <p:nvSpPr>
          <p:cNvPr id="6" name="Footer Placeholder 5"/>
          <p:cNvSpPr>
            <a:spLocks noGrp="1"/>
          </p:cNvSpPr>
          <p:nvPr>
            <p:ph type="ftr" sz="quarter" idx="11"/>
          </p:nvPr>
        </p:nvSpPr>
        <p:spPr>
          <a:xfrm>
            <a:off x="4038600" y="6356388"/>
            <a:ext cx="4114800" cy="365125"/>
          </a:xfrm>
          <a:prstGeom prst="rect">
            <a:avLst/>
          </a:prstGeom>
        </p:spPr>
        <p:txBody>
          <a:bodyPr/>
          <a:lstStyle/>
          <a:p>
            <a:pPr defTabSz="685734"/>
            <a:endParaRPr lang="en-US">
              <a:solidFill>
                <a:prstClr val="black">
                  <a:tint val="75000"/>
                </a:prstClr>
              </a:solidFill>
            </a:endParaRPr>
          </a:p>
        </p:txBody>
      </p:sp>
      <p:sp>
        <p:nvSpPr>
          <p:cNvPr id="7" name="Slide Number Placeholder 6"/>
          <p:cNvSpPr>
            <a:spLocks noGrp="1"/>
          </p:cNvSpPr>
          <p:nvPr>
            <p:ph type="sldNum" sz="quarter" idx="12"/>
          </p:nvPr>
        </p:nvSpPr>
        <p:spPr>
          <a:xfrm>
            <a:off x="8610600" y="6356388"/>
            <a:ext cx="2743200" cy="365125"/>
          </a:xfrm>
          <a:prstGeom prst="rect">
            <a:avLst/>
          </a:prstGeom>
        </p:spPr>
        <p:txBody>
          <a:bodyPr/>
          <a:lstStyle/>
          <a:p>
            <a:pPr defTabSz="685734"/>
            <a:fld id="{B83710B5-C81E-47C2-84E4-02FA1BFCFA96}" type="slidenum">
              <a:rPr lang="en-US" smtClean="0">
                <a:solidFill>
                  <a:prstClr val="black">
                    <a:tint val="75000"/>
                  </a:prstClr>
                </a:solidFill>
              </a:rPr>
              <a:pPr defTabSz="685734"/>
              <a:t>‹#›</a:t>
            </a:fld>
            <a:endParaRPr lang="en-US">
              <a:solidFill>
                <a:prstClr val="black">
                  <a:tint val="75000"/>
                </a:prstClr>
              </a:solidFill>
            </a:endParaRPr>
          </a:p>
        </p:txBody>
      </p:sp>
    </p:spTree>
    <p:extLst>
      <p:ext uri="{BB962C8B-B14F-4D97-AF65-F5344CB8AC3E}">
        <p14:creationId xmlns:p14="http://schemas.microsoft.com/office/powerpoint/2010/main" val="1760586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2.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9.xml"/><Relationship Id="rId7" Type="http://schemas.openxmlformats.org/officeDocument/2006/relationships/image" Target="../media/image4.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jpg"/><Relationship Id="rId11" Type="http://schemas.openxmlformats.org/officeDocument/2006/relationships/image" Target="../media/image8.png"/><Relationship Id="rId5" Type="http://schemas.openxmlformats.org/officeDocument/2006/relationships/theme" Target="../theme/theme5.xml"/><Relationship Id="rId10" Type="http://schemas.openxmlformats.org/officeDocument/2006/relationships/image" Target="../media/image7.png"/><Relationship Id="rId4" Type="http://schemas.openxmlformats.org/officeDocument/2006/relationships/slideLayout" Target="../slideLayouts/slideLayout40.xml"/><Relationship Id="rId9"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6.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5517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309"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405"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6559"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3714"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0868"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024"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178" indent="-228578" algn="l" defTabSz="914309"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309" rtl="0" eaLnBrk="1" latinLnBrk="0" hangingPunct="1">
        <a:defRPr sz="1900" kern="1200">
          <a:solidFill>
            <a:schemeClr val="tx1"/>
          </a:solidFill>
          <a:latin typeface="+mn-lt"/>
          <a:ea typeface="+mn-ea"/>
          <a:cs typeface="+mn-cs"/>
        </a:defRPr>
      </a:lvl1pPr>
      <a:lvl2pPr marL="457155" algn="l" defTabSz="914309" rtl="0" eaLnBrk="1" latinLnBrk="0" hangingPunct="1">
        <a:defRPr sz="1900" kern="1200">
          <a:solidFill>
            <a:schemeClr val="tx1"/>
          </a:solidFill>
          <a:latin typeface="+mn-lt"/>
          <a:ea typeface="+mn-ea"/>
          <a:cs typeface="+mn-cs"/>
        </a:defRPr>
      </a:lvl2pPr>
      <a:lvl3pPr marL="914309" algn="l" defTabSz="914309" rtl="0" eaLnBrk="1" latinLnBrk="0" hangingPunct="1">
        <a:defRPr sz="1900" kern="1200">
          <a:solidFill>
            <a:schemeClr val="tx1"/>
          </a:solidFill>
          <a:latin typeface="+mn-lt"/>
          <a:ea typeface="+mn-ea"/>
          <a:cs typeface="+mn-cs"/>
        </a:defRPr>
      </a:lvl3pPr>
      <a:lvl4pPr marL="1371464" algn="l" defTabSz="914309" rtl="0" eaLnBrk="1" latinLnBrk="0" hangingPunct="1">
        <a:defRPr sz="1900" kern="1200">
          <a:solidFill>
            <a:schemeClr val="tx1"/>
          </a:solidFill>
          <a:latin typeface="+mn-lt"/>
          <a:ea typeface="+mn-ea"/>
          <a:cs typeface="+mn-cs"/>
        </a:defRPr>
      </a:lvl4pPr>
      <a:lvl5pPr marL="1827984" algn="l" defTabSz="914309" rtl="0" eaLnBrk="1" latinLnBrk="0" hangingPunct="1">
        <a:defRPr sz="1900" kern="1200">
          <a:solidFill>
            <a:schemeClr val="tx1"/>
          </a:solidFill>
          <a:latin typeface="+mn-lt"/>
          <a:ea typeface="+mn-ea"/>
          <a:cs typeface="+mn-cs"/>
        </a:defRPr>
      </a:lvl5pPr>
      <a:lvl6pPr marL="2285138" algn="l" defTabSz="914309" rtl="0" eaLnBrk="1" latinLnBrk="0" hangingPunct="1">
        <a:defRPr sz="1900" kern="1200">
          <a:solidFill>
            <a:schemeClr val="tx1"/>
          </a:solidFill>
          <a:latin typeface="+mn-lt"/>
          <a:ea typeface="+mn-ea"/>
          <a:cs typeface="+mn-cs"/>
        </a:defRPr>
      </a:lvl6pPr>
      <a:lvl7pPr marL="2742293" algn="l" defTabSz="914309" rtl="0" eaLnBrk="1" latinLnBrk="0" hangingPunct="1">
        <a:defRPr sz="1900" kern="1200">
          <a:solidFill>
            <a:schemeClr val="tx1"/>
          </a:solidFill>
          <a:latin typeface="+mn-lt"/>
          <a:ea typeface="+mn-ea"/>
          <a:cs typeface="+mn-cs"/>
        </a:defRPr>
      </a:lvl7pPr>
      <a:lvl8pPr marL="3199445" algn="l" defTabSz="914309" rtl="0" eaLnBrk="1" latinLnBrk="0" hangingPunct="1">
        <a:defRPr sz="1900" kern="1200">
          <a:solidFill>
            <a:schemeClr val="tx1"/>
          </a:solidFill>
          <a:latin typeface="+mn-lt"/>
          <a:ea typeface="+mn-ea"/>
          <a:cs typeface="+mn-cs"/>
        </a:defRPr>
      </a:lvl8pPr>
      <a:lvl9pPr marL="3656599" algn="l" defTabSz="914309"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988349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3755747"/>
      </p:ext>
    </p:extLst>
  </p:cSld>
  <p:clrMap bg1="lt1" tx1="dk1" bg2="lt2" tx2="dk2" accent1="accent1" accent2="accent2" accent3="accent3" accent4="accent4" accent5="accent5" accent6="accent6" hlink="hlink" folHlink="folHlink"/>
  <p:sldLayoutIdLst>
    <p:sldLayoutId id="2147483686" r:id="rId1"/>
    <p:sldLayoutId id="2147483687"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121914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84" indent="-304784" algn="l" defTabSz="121914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54" indent="-304784" algn="l" defTabSz="121914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25" indent="-304784" algn="l" defTabSz="121914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493"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06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63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3170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19000" b="-19000"/>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grpSp>
        <p:nvGrpSpPr>
          <p:cNvPr id="4" name="组合 3">
            <a:extLst>
              <a:ext uri="{FF2B5EF4-FFF2-40B4-BE49-F238E27FC236}">
                <a16:creationId xmlns:a16="http://schemas.microsoft.com/office/drawing/2014/main" id="{6DC100E5-725A-4BEC-B104-6DD8E4C120DE}"/>
              </a:ext>
            </a:extLst>
          </p:cNvPr>
          <p:cNvGrpSpPr/>
          <p:nvPr userDrawn="1"/>
        </p:nvGrpSpPr>
        <p:grpSpPr>
          <a:xfrm>
            <a:off x="-678979" y="-345127"/>
            <a:ext cx="13787557" cy="7213173"/>
            <a:chOff x="-678979" y="-345127"/>
            <a:chExt cx="13787557" cy="7213173"/>
          </a:xfrm>
        </p:grpSpPr>
        <p:pic>
          <p:nvPicPr>
            <p:cNvPr id="5" name="图片 4">
              <a:extLst>
                <a:ext uri="{FF2B5EF4-FFF2-40B4-BE49-F238E27FC236}">
                  <a16:creationId xmlns:a16="http://schemas.microsoft.com/office/drawing/2014/main" id="{C211FBDD-4A3C-469B-A4F9-F04C80BDFF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6" name="组合 5">
              <a:extLst>
                <a:ext uri="{FF2B5EF4-FFF2-40B4-BE49-F238E27FC236}">
                  <a16:creationId xmlns:a16="http://schemas.microsoft.com/office/drawing/2014/main" id="{19D29A8B-2118-4884-976E-2B3BEEB5E4CF}"/>
                </a:ext>
              </a:extLst>
            </p:cNvPr>
            <p:cNvGrpSpPr/>
            <p:nvPr/>
          </p:nvGrpSpPr>
          <p:grpSpPr>
            <a:xfrm>
              <a:off x="-24568" y="6405779"/>
              <a:ext cx="10082716" cy="462267"/>
              <a:chOff x="-24568" y="6405779"/>
              <a:chExt cx="10082716" cy="462267"/>
            </a:xfrm>
          </p:grpSpPr>
          <p:grpSp>
            <p:nvGrpSpPr>
              <p:cNvPr id="14" name="组合 13">
                <a:extLst>
                  <a:ext uri="{FF2B5EF4-FFF2-40B4-BE49-F238E27FC236}">
                    <a16:creationId xmlns:a16="http://schemas.microsoft.com/office/drawing/2014/main" id="{E803D0EA-DF3E-473D-82A7-B9E80C59F85B}"/>
                  </a:ext>
                </a:extLst>
              </p:cNvPr>
              <p:cNvGrpSpPr/>
              <p:nvPr/>
            </p:nvGrpSpPr>
            <p:grpSpPr>
              <a:xfrm>
                <a:off x="-24568" y="6409359"/>
                <a:ext cx="7860878" cy="458687"/>
                <a:chOff x="-24568" y="6155203"/>
                <a:chExt cx="12216568" cy="712844"/>
              </a:xfrm>
            </p:grpSpPr>
            <p:grpSp>
              <p:nvGrpSpPr>
                <p:cNvPr id="16" name="组合 15">
                  <a:extLst>
                    <a:ext uri="{FF2B5EF4-FFF2-40B4-BE49-F238E27FC236}">
                      <a16:creationId xmlns:a16="http://schemas.microsoft.com/office/drawing/2014/main" id="{982FF40D-8BA0-4B8A-83B2-B67A23DB3165}"/>
                    </a:ext>
                  </a:extLst>
                </p:cNvPr>
                <p:cNvGrpSpPr/>
                <p:nvPr/>
              </p:nvGrpSpPr>
              <p:grpSpPr>
                <a:xfrm>
                  <a:off x="3259014" y="6155203"/>
                  <a:ext cx="8932986" cy="702797"/>
                  <a:chOff x="-1" y="5898802"/>
                  <a:chExt cx="12192000" cy="959198"/>
                </a:xfrm>
              </p:grpSpPr>
              <p:pic>
                <p:nvPicPr>
                  <p:cNvPr id="18" name="图片 17">
                    <a:extLst>
                      <a:ext uri="{FF2B5EF4-FFF2-40B4-BE49-F238E27FC236}">
                        <a16:creationId xmlns:a16="http://schemas.microsoft.com/office/drawing/2014/main" id="{A9C16A1B-7C40-4751-BE3F-52C138A761E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676940" y="5898803"/>
                    <a:ext cx="4515059" cy="959196"/>
                  </a:xfrm>
                  <a:prstGeom prst="rect">
                    <a:avLst/>
                  </a:prstGeom>
                </p:spPr>
              </p:pic>
              <p:pic>
                <p:nvPicPr>
                  <p:cNvPr id="19" name="图片 18">
                    <a:extLst>
                      <a:ext uri="{FF2B5EF4-FFF2-40B4-BE49-F238E27FC236}">
                        <a16:creationId xmlns:a16="http://schemas.microsoft.com/office/drawing/2014/main" id="{00DA50D2-43D6-480D-9EA1-6224D647A8D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3161880" y="5898802"/>
                    <a:ext cx="4515059" cy="959196"/>
                  </a:xfrm>
                  <a:prstGeom prst="rect">
                    <a:avLst/>
                  </a:prstGeom>
                </p:spPr>
              </p:pic>
              <p:pic>
                <p:nvPicPr>
                  <p:cNvPr id="20" name="图片 19">
                    <a:extLst>
                      <a:ext uri="{FF2B5EF4-FFF2-40B4-BE49-F238E27FC236}">
                        <a16:creationId xmlns:a16="http://schemas.microsoft.com/office/drawing/2014/main" id="{026BAFAB-4939-46F1-A586-6B5B9B1742D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4335" t="86185" r="69" b="-3"/>
                  <a:stretch/>
                </p:blipFill>
                <p:spPr>
                  <a:xfrm>
                    <a:off x="-1" y="5898804"/>
                    <a:ext cx="3428162" cy="959196"/>
                  </a:xfrm>
                  <a:prstGeom prst="rect">
                    <a:avLst/>
                  </a:prstGeom>
                </p:spPr>
              </p:pic>
            </p:grpSp>
            <p:pic>
              <p:nvPicPr>
                <p:cNvPr id="17" name="图片 16">
                  <a:extLst>
                    <a:ext uri="{FF2B5EF4-FFF2-40B4-BE49-F238E27FC236}">
                      <a16:creationId xmlns:a16="http://schemas.microsoft.com/office/drawing/2014/main" id="{99D0975A-25FD-449D-A5CD-D9CA887968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24568" y="6165251"/>
                  <a:ext cx="3308150" cy="702796"/>
                </a:xfrm>
                <a:prstGeom prst="rect">
                  <a:avLst/>
                </a:prstGeom>
              </p:spPr>
            </p:pic>
          </p:grpSp>
          <p:pic>
            <p:nvPicPr>
              <p:cNvPr id="15" name="图片 14">
                <a:extLst>
                  <a:ext uri="{FF2B5EF4-FFF2-40B4-BE49-F238E27FC236}">
                    <a16:creationId xmlns:a16="http://schemas.microsoft.com/office/drawing/2014/main" id="{2E8B375C-C43A-41FB-B699-0008FF83719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7929485" y="6405779"/>
                <a:ext cx="2128663" cy="452221"/>
              </a:xfrm>
              <a:prstGeom prst="rect">
                <a:avLst/>
              </a:prstGeom>
            </p:spPr>
          </p:pic>
        </p:grpSp>
        <p:pic>
          <p:nvPicPr>
            <p:cNvPr id="8" name="图片 7">
              <a:extLst>
                <a:ext uri="{FF2B5EF4-FFF2-40B4-BE49-F238E27FC236}">
                  <a16:creationId xmlns:a16="http://schemas.microsoft.com/office/drawing/2014/main" id="{1E5414FC-69D0-447D-8B9D-2AB1829D12F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67" t="86185" r="69" b="-3"/>
            <a:stretch/>
          </p:blipFill>
          <p:spPr>
            <a:xfrm>
              <a:off x="10070431" y="6398142"/>
              <a:ext cx="2128663" cy="452221"/>
            </a:xfrm>
            <a:prstGeom prst="rect">
              <a:avLst/>
            </a:prstGeom>
          </p:spPr>
        </p:pic>
        <p:grpSp>
          <p:nvGrpSpPr>
            <p:cNvPr id="9" name="组合 8">
              <a:extLst>
                <a:ext uri="{FF2B5EF4-FFF2-40B4-BE49-F238E27FC236}">
                  <a16:creationId xmlns:a16="http://schemas.microsoft.com/office/drawing/2014/main" id="{3CAB109E-E702-4837-9EEE-E445427B01D3}"/>
                </a:ext>
              </a:extLst>
            </p:cNvPr>
            <p:cNvGrpSpPr/>
            <p:nvPr/>
          </p:nvGrpSpPr>
          <p:grpSpPr>
            <a:xfrm>
              <a:off x="904449" y="447879"/>
              <a:ext cx="2674534" cy="470389"/>
              <a:chOff x="4770424" y="382637"/>
              <a:chExt cx="2674534" cy="470389"/>
            </a:xfrm>
          </p:grpSpPr>
          <p:sp>
            <p:nvSpPr>
              <p:cNvPr id="12" name="矩形: 圆角 11">
                <a:extLst>
                  <a:ext uri="{FF2B5EF4-FFF2-40B4-BE49-F238E27FC236}">
                    <a16:creationId xmlns:a16="http://schemas.microsoft.com/office/drawing/2014/main" id="{200B31FE-9FBD-4365-A157-28A0753B1EDE}"/>
                  </a:ext>
                </a:extLst>
              </p:cNvPr>
              <p:cNvSpPr/>
              <p:nvPr/>
            </p:nvSpPr>
            <p:spPr>
              <a:xfrm>
                <a:off x="4770424" y="400805"/>
                <a:ext cx="2674534" cy="452221"/>
              </a:xfrm>
              <a:prstGeom prst="roundRect">
                <a:avLst>
                  <a:gd name="adj" fmla="val 50000"/>
                </a:avLst>
              </a:prstGeom>
              <a:solidFill>
                <a:srgbClr val="139F4E"/>
              </a:solidFill>
              <a:ln w="34925" cap="rnd">
                <a:no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D8E881DA-E98B-4499-B78E-156C7A7E5A9F}"/>
                  </a:ext>
                </a:extLst>
              </p:cNvPr>
              <p:cNvSpPr txBox="1"/>
              <p:nvPr/>
            </p:nvSpPr>
            <p:spPr>
              <a:xfrm>
                <a:off x="4932529" y="382637"/>
                <a:ext cx="2350323" cy="461665"/>
              </a:xfrm>
              <a:prstGeom prst="rect">
                <a:avLst/>
              </a:prstGeom>
              <a:noFill/>
            </p:spPr>
            <p:txBody>
              <a:bodyPr wrap="none" rtlCol="0">
                <a:spAutoFit/>
              </a:bodyPr>
              <a:lstStyle/>
              <a:p>
                <a:r>
                  <a:rPr kumimoji="1" lang="zh-CN" altLang="en-US" sz="2400" b="1" dirty="0">
                    <a:solidFill>
                      <a:schemeClr val="bg1"/>
                    </a:solidFill>
                    <a:latin typeface="小考拉体" panose="02000503000000000000" pitchFamily="2" charset="-122"/>
                    <a:ea typeface="小考拉体" panose="02000503000000000000" pitchFamily="2" charset="-122"/>
                    <a:cs typeface="微软雅黑" panose="020B0503020204020204" pitchFamily="34" charset="-122"/>
                  </a:rPr>
                  <a:t>请在此输入标题</a:t>
                </a:r>
              </a:p>
            </p:txBody>
          </p:sp>
        </p:grpSp>
        <p:pic>
          <p:nvPicPr>
            <p:cNvPr id="10" name="图片 9">
              <a:extLst>
                <a:ext uri="{FF2B5EF4-FFF2-40B4-BE49-F238E27FC236}">
                  <a16:creationId xmlns:a16="http://schemas.microsoft.com/office/drawing/2014/main" id="{0B4E7502-5EFC-433F-B309-5E179F96ACD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6667" t="59748" r="6680" b="14788"/>
            <a:stretch/>
          </p:blipFill>
          <p:spPr>
            <a:xfrm rot="3502829">
              <a:off x="-245282" y="-117583"/>
              <a:ext cx="725196" cy="1592589"/>
            </a:xfrm>
            <a:prstGeom prst="rect">
              <a:avLst/>
            </a:prstGeom>
          </p:spPr>
        </p:pic>
        <p:pic>
          <p:nvPicPr>
            <p:cNvPr id="11" name="图片 10">
              <a:extLst>
                <a:ext uri="{FF2B5EF4-FFF2-40B4-BE49-F238E27FC236}">
                  <a16:creationId xmlns:a16="http://schemas.microsoft.com/office/drawing/2014/main" id="{63CB61D1-D4FC-47CA-9A86-BA5ECEA01529}"/>
                </a:ext>
              </a:extLst>
            </p:cNvPr>
            <p:cNvPicPr>
              <a:picLocks noChangeAspect="1"/>
            </p:cNvPicPr>
            <p:nvPr/>
          </p:nvPicPr>
          <p:blipFill rotWithShape="1">
            <a:blip r:embed="rId10">
              <a:extLst>
                <a:ext uri="{28A0092B-C50C-407E-A947-70E740481C1C}">
                  <a14:useLocalDpi xmlns:a14="http://schemas.microsoft.com/office/drawing/2010/main" val="0"/>
                </a:ext>
              </a:extLst>
            </a:blip>
            <a:srcRect l="50153" t="33604" r="27866" b="58072"/>
            <a:stretch/>
          </p:blipFill>
          <p:spPr>
            <a:xfrm rot="13336057" flipV="1">
              <a:off x="9933773" y="-345127"/>
              <a:ext cx="3174805" cy="1803055"/>
            </a:xfrm>
            <a:prstGeom prst="rect">
              <a:avLst/>
            </a:prstGeom>
          </p:spPr>
        </p:pic>
      </p:grpSp>
      <p:pic>
        <p:nvPicPr>
          <p:cNvPr id="3" name="Picture 2" descr="Logo&#10;&#10;Description automatically generated">
            <a:extLst>
              <a:ext uri="{FF2B5EF4-FFF2-40B4-BE49-F238E27FC236}">
                <a16:creationId xmlns:a16="http://schemas.microsoft.com/office/drawing/2014/main" id="{58965536-5258-A5F9-5F62-61DA756476DF}"/>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300816" y="-498425"/>
            <a:ext cx="2381163" cy="2381163"/>
          </a:xfrm>
          <a:prstGeom prst="rect">
            <a:avLst/>
          </a:prstGeom>
        </p:spPr>
      </p:pic>
    </p:spTree>
    <p:extLst>
      <p:ext uri="{BB962C8B-B14F-4D97-AF65-F5344CB8AC3E}">
        <p14:creationId xmlns:p14="http://schemas.microsoft.com/office/powerpoint/2010/main" val="330406572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210290"/>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32.xml"/><Relationship Id="rId5" Type="http://schemas.openxmlformats.org/officeDocument/2006/relationships/image" Target="../media/image26.emf"/><Relationship Id="rId4" Type="http://schemas.openxmlformats.org/officeDocument/2006/relationships/image" Target="../media/image25.emf"/></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9.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microsoft.com/office/2007/relationships/hdphoto" Target="../media/hdphoto1.wdp"/><Relationship Id="rId7" Type="http://schemas.openxmlformats.org/officeDocument/2006/relationships/image" Target="../media/image40.png"/><Relationship Id="rId2" Type="http://schemas.openxmlformats.org/officeDocument/2006/relationships/image" Target="../media/image24.png"/><Relationship Id="rId1" Type="http://schemas.openxmlformats.org/officeDocument/2006/relationships/slideLayout" Target="../slideLayouts/slideLayout3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47.xml"/><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32.xml"/><Relationship Id="rId5" Type="http://schemas.openxmlformats.org/officeDocument/2006/relationships/image" Target="../media/image26.emf"/><Relationship Id="rId4" Type="http://schemas.openxmlformats.org/officeDocument/2006/relationships/image" Target="../media/image25.emf"/></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Layout" Target="../slideLayouts/slideLayout19.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emf"/><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38.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4D0A6C-9CC5-4217-A4F1-9F4141187AA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0881D51-90C1-4410-AA32-397B1766E2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57"/>
          <a:stretch/>
        </p:blipFill>
        <p:spPr>
          <a:xfrm>
            <a:off x="1405601" y="2655138"/>
            <a:ext cx="8971139" cy="5521847"/>
          </a:xfrm>
          <a:prstGeom prst="rect">
            <a:avLst/>
          </a:prstGeom>
        </p:spPr>
      </p:pic>
      <p:pic>
        <p:nvPicPr>
          <p:cNvPr id="6" name="Picture 5">
            <a:extLst>
              <a:ext uri="{FF2B5EF4-FFF2-40B4-BE49-F238E27FC236}">
                <a16:creationId xmlns:a16="http://schemas.microsoft.com/office/drawing/2014/main" id="{141BC5B5-FE42-47EA-9234-462B3AA17A90}"/>
              </a:ext>
            </a:extLst>
          </p:cNvPr>
          <p:cNvPicPr>
            <a:picLocks noChangeAspect="1"/>
          </p:cNvPicPr>
          <p:nvPr/>
        </p:nvPicPr>
        <p:blipFill>
          <a:blip r:embed="rId4"/>
          <a:stretch>
            <a:fillRect/>
          </a:stretch>
        </p:blipFill>
        <p:spPr>
          <a:xfrm>
            <a:off x="4179218" y="1934309"/>
            <a:ext cx="4637509" cy="1114579"/>
          </a:xfrm>
          <a:prstGeom prst="rect">
            <a:avLst/>
          </a:prstGeom>
        </p:spPr>
      </p:pic>
    </p:spTree>
    <p:extLst>
      <p:ext uri="{BB962C8B-B14F-4D97-AF65-F5344CB8AC3E}">
        <p14:creationId xmlns:p14="http://schemas.microsoft.com/office/powerpoint/2010/main" val="4059577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4D0A6C-9CC5-4217-A4F1-9F4141187AA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0881D51-90C1-4410-AA32-397B1766E2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57"/>
          <a:stretch/>
        </p:blipFill>
        <p:spPr>
          <a:xfrm>
            <a:off x="1405601" y="2655138"/>
            <a:ext cx="8971139" cy="5521847"/>
          </a:xfrm>
          <a:prstGeom prst="rect">
            <a:avLst/>
          </a:prstGeom>
        </p:spPr>
      </p:pic>
      <p:pic>
        <p:nvPicPr>
          <p:cNvPr id="4" name="Picture 3">
            <a:extLst>
              <a:ext uri="{FF2B5EF4-FFF2-40B4-BE49-F238E27FC236}">
                <a16:creationId xmlns:a16="http://schemas.microsoft.com/office/drawing/2014/main" id="{00B29EA7-D4E7-4981-B38A-3E2735088156}"/>
              </a:ext>
            </a:extLst>
          </p:cNvPr>
          <p:cNvPicPr>
            <a:picLocks noChangeAspect="1"/>
          </p:cNvPicPr>
          <p:nvPr/>
        </p:nvPicPr>
        <p:blipFill>
          <a:blip r:embed="rId4"/>
          <a:stretch>
            <a:fillRect/>
          </a:stretch>
        </p:blipFill>
        <p:spPr>
          <a:xfrm>
            <a:off x="3857780" y="1739954"/>
            <a:ext cx="5200339" cy="1682642"/>
          </a:xfrm>
          <a:prstGeom prst="rect">
            <a:avLst/>
          </a:prstGeom>
        </p:spPr>
      </p:pic>
    </p:spTree>
    <p:extLst>
      <p:ext uri="{BB962C8B-B14F-4D97-AF65-F5344CB8AC3E}">
        <p14:creationId xmlns:p14="http://schemas.microsoft.com/office/powerpoint/2010/main" val="499077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3DA9F1F-0F55-A584-E30B-30082F652EAF}"/>
              </a:ext>
            </a:extLst>
          </p:cNvPr>
          <p:cNvPicPr>
            <a:picLocks noChangeAspect="1"/>
          </p:cNvPicPr>
          <p:nvPr/>
        </p:nvPicPr>
        <p:blipFill>
          <a:blip r:embed="rId4"/>
          <a:stretch>
            <a:fillRect/>
          </a:stretch>
        </p:blipFill>
        <p:spPr>
          <a:xfrm>
            <a:off x="8254767" y="3049592"/>
            <a:ext cx="2799365" cy="366016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9E5BBA6D-C9A7-0F8E-3265-7A29C05EB88F}"/>
              </a:ext>
            </a:extLst>
          </p:cNvPr>
          <p:cNvPicPr>
            <a:picLocks noChangeAspect="1"/>
          </p:cNvPicPr>
          <p:nvPr/>
        </p:nvPicPr>
        <p:blipFill>
          <a:blip r:embed="rId5"/>
          <a:stretch>
            <a:fillRect/>
          </a:stretch>
        </p:blipFill>
        <p:spPr>
          <a:xfrm>
            <a:off x="5485642" y="3042777"/>
            <a:ext cx="2540759" cy="3756081"/>
          </a:xfrm>
          <a:prstGeom prst="rect">
            <a:avLst/>
          </a:prstGeom>
          <a:effectLst>
            <a:outerShdw blurRad="76200" dir="13500000" sy="23000" kx="1200000" algn="br" rotWithShape="0">
              <a:prstClr val="black">
                <a:alpha val="20000"/>
              </a:prstClr>
            </a:outerShdw>
          </a:effectLst>
        </p:spPr>
      </p:pic>
      <p:sp>
        <p:nvSpPr>
          <p:cNvPr id="3" name="TextBox 2">
            <a:extLst>
              <a:ext uri="{FF2B5EF4-FFF2-40B4-BE49-F238E27FC236}">
                <a16:creationId xmlns:a16="http://schemas.microsoft.com/office/drawing/2014/main" id="{E64CEE4F-8FC8-462A-B586-9673B1DD2C7C}"/>
              </a:ext>
            </a:extLst>
          </p:cNvPr>
          <p:cNvSpPr txBox="1"/>
          <p:nvPr/>
        </p:nvSpPr>
        <p:spPr>
          <a:xfrm>
            <a:off x="5210175" y="923925"/>
            <a:ext cx="6315075" cy="1754326"/>
          </a:xfrm>
          <a:prstGeom prst="rect">
            <a:avLst/>
          </a:prstGeom>
          <a:noFill/>
        </p:spPr>
        <p:txBody>
          <a:bodyPr wrap="square" rtlCol="0">
            <a:spAutoFit/>
          </a:bodyPr>
          <a:lstStyle/>
          <a:p>
            <a:pPr lvl="0" algn="ctr"/>
            <a:r>
              <a:rPr lang="nl-NL" sz="3600" b="1" dirty="0">
                <a:solidFill>
                  <a:srgbClr val="FFFF00"/>
                </a:solidFill>
                <a:latin typeface="Cambria" panose="02040503050406030204" pitchFamily="18" charset="0"/>
                <a:ea typeface="Cambria" panose="02040503050406030204" pitchFamily="18" charset="0"/>
              </a:rPr>
              <a:t>2. Chia sẻ cảm xúc của em khi tham gia hoạt động trai nghiệm </a:t>
            </a:r>
            <a:endParaRPr kumimoji="0" lang="en-US" sz="3600" b="1" i="0" u="none" strike="noStrike" kern="1200" cap="none" spc="0" normalizeH="0" baseline="0" noProof="0" dirty="0">
              <a:ln>
                <a:noFill/>
              </a:ln>
              <a:solidFill>
                <a:srgbClr val="FFFF00"/>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972330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32633A0-90C4-4AA5-B97D-885EBFFAEBFB}"/>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sp>
        <p:nvSpPr>
          <p:cNvPr id="23" name="Rectangle: Rounded Corners 22">
            <a:extLst>
              <a:ext uri="{FF2B5EF4-FFF2-40B4-BE49-F238E27FC236}">
                <a16:creationId xmlns:a16="http://schemas.microsoft.com/office/drawing/2014/main" id="{1EB45373-6026-4443-ACBD-5BDF76B2F129}"/>
              </a:ext>
            </a:extLst>
          </p:cNvPr>
          <p:cNvSpPr/>
          <p:nvPr/>
        </p:nvSpPr>
        <p:spPr>
          <a:xfrm>
            <a:off x="199054" y="130630"/>
            <a:ext cx="11793895" cy="6559420"/>
          </a:xfrm>
          <a:custGeom>
            <a:avLst/>
            <a:gdLst>
              <a:gd name="connsiteX0" fmla="*/ 0 w 11793895"/>
              <a:gd name="connsiteY0" fmla="*/ 613962 h 6559420"/>
              <a:gd name="connsiteX1" fmla="*/ 613962 w 11793895"/>
              <a:gd name="connsiteY1" fmla="*/ 0 h 6559420"/>
              <a:gd name="connsiteX2" fmla="*/ 11179933 w 11793895"/>
              <a:gd name="connsiteY2" fmla="*/ 0 h 6559420"/>
              <a:gd name="connsiteX3" fmla="*/ 11793895 w 11793895"/>
              <a:gd name="connsiteY3" fmla="*/ 613962 h 6559420"/>
              <a:gd name="connsiteX4" fmla="*/ 11793895 w 11793895"/>
              <a:gd name="connsiteY4" fmla="*/ 5945458 h 6559420"/>
              <a:gd name="connsiteX5" fmla="*/ 11179933 w 11793895"/>
              <a:gd name="connsiteY5" fmla="*/ 6559420 h 6559420"/>
              <a:gd name="connsiteX6" fmla="*/ 613962 w 11793895"/>
              <a:gd name="connsiteY6" fmla="*/ 6559420 h 6559420"/>
              <a:gd name="connsiteX7" fmla="*/ 0 w 11793895"/>
              <a:gd name="connsiteY7" fmla="*/ 5945458 h 6559420"/>
              <a:gd name="connsiteX8" fmla="*/ 0 w 11793895"/>
              <a:gd name="connsiteY8" fmla="*/ 613962 h 65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895" h="6559420" fill="none" extrusionOk="0">
                <a:moveTo>
                  <a:pt x="0" y="613962"/>
                </a:moveTo>
                <a:cubicBezTo>
                  <a:pt x="-44515" y="267680"/>
                  <a:pt x="291781" y="13822"/>
                  <a:pt x="613962" y="0"/>
                </a:cubicBezTo>
                <a:cubicBezTo>
                  <a:pt x="5752544" y="130954"/>
                  <a:pt x="8915831" y="43574"/>
                  <a:pt x="11179933" y="0"/>
                </a:cubicBezTo>
                <a:cubicBezTo>
                  <a:pt x="11523608" y="7075"/>
                  <a:pt x="11809805" y="294369"/>
                  <a:pt x="11793895" y="613962"/>
                </a:cubicBezTo>
                <a:cubicBezTo>
                  <a:pt x="11643456" y="1880618"/>
                  <a:pt x="11879774" y="5171155"/>
                  <a:pt x="11793895" y="5945458"/>
                </a:cubicBezTo>
                <a:cubicBezTo>
                  <a:pt x="11773166" y="6287944"/>
                  <a:pt x="11468231" y="6524380"/>
                  <a:pt x="11179933" y="6559420"/>
                </a:cubicBezTo>
                <a:cubicBezTo>
                  <a:pt x="7440290" y="6714617"/>
                  <a:pt x="3371637" y="6722440"/>
                  <a:pt x="613962" y="6559420"/>
                </a:cubicBezTo>
                <a:cubicBezTo>
                  <a:pt x="279279" y="6499922"/>
                  <a:pt x="-26072" y="6299764"/>
                  <a:pt x="0" y="5945458"/>
                </a:cubicBezTo>
                <a:cubicBezTo>
                  <a:pt x="64656" y="5287668"/>
                  <a:pt x="-17807" y="1320764"/>
                  <a:pt x="0" y="613962"/>
                </a:cubicBezTo>
                <a:close/>
              </a:path>
              <a:path w="11793895" h="6559420" stroke="0" extrusionOk="0">
                <a:moveTo>
                  <a:pt x="0" y="613962"/>
                </a:moveTo>
                <a:cubicBezTo>
                  <a:pt x="-50178" y="243929"/>
                  <a:pt x="238467" y="13667"/>
                  <a:pt x="613962" y="0"/>
                </a:cubicBezTo>
                <a:cubicBezTo>
                  <a:pt x="1692355" y="132882"/>
                  <a:pt x="7383715" y="-84951"/>
                  <a:pt x="11179933" y="0"/>
                </a:cubicBezTo>
                <a:cubicBezTo>
                  <a:pt x="11473297" y="44646"/>
                  <a:pt x="11785743" y="319940"/>
                  <a:pt x="11793895" y="613962"/>
                </a:cubicBezTo>
                <a:cubicBezTo>
                  <a:pt x="11814082" y="1590716"/>
                  <a:pt x="11946375" y="4099744"/>
                  <a:pt x="11793895" y="5945458"/>
                </a:cubicBezTo>
                <a:cubicBezTo>
                  <a:pt x="11804479" y="6285796"/>
                  <a:pt x="11523184" y="6550840"/>
                  <a:pt x="11179933" y="6559420"/>
                </a:cubicBezTo>
                <a:cubicBezTo>
                  <a:pt x="6742335" y="6647059"/>
                  <a:pt x="3989542" y="6486741"/>
                  <a:pt x="613962" y="6559420"/>
                </a:cubicBezTo>
                <a:cubicBezTo>
                  <a:pt x="268207" y="6495787"/>
                  <a:pt x="-2423" y="6287907"/>
                  <a:pt x="0" y="5945458"/>
                </a:cubicBezTo>
                <a:cubicBezTo>
                  <a:pt x="-38581" y="5277464"/>
                  <a:pt x="63341" y="2415705"/>
                  <a:pt x="0" y="613962"/>
                </a:cubicBezTo>
                <a:close/>
              </a:path>
            </a:pathLst>
          </a:custGeom>
          <a:solidFill>
            <a:schemeClr val="bg1">
              <a:alpha val="87000"/>
            </a:schemeClr>
          </a:solidFill>
          <a:ln w="31750">
            <a:solidFill>
              <a:srgbClr val="002060"/>
            </a:solidFill>
            <a:prstDash val="dash"/>
            <a:extLst>
              <a:ext uri="{C807C97D-BFC1-408E-A445-0C87EB9F89A2}">
                <ask:lineSketchStyleProps xmlns:ask="http://schemas.microsoft.com/office/drawing/2018/sketchyshapes" sd="1219033472">
                  <a:prstGeom prst="roundRect">
                    <a:avLst>
                      <a:gd name="adj" fmla="val 936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E815005-33D3-467F-BD42-511CE821D2AC}"/>
              </a:ext>
            </a:extLst>
          </p:cNvPr>
          <p:cNvSpPr txBox="1"/>
          <p:nvPr/>
        </p:nvSpPr>
        <p:spPr>
          <a:xfrm>
            <a:off x="626114" y="425501"/>
            <a:ext cx="10414420" cy="666786"/>
          </a:xfrm>
          <a:prstGeom prst="rect">
            <a:avLst/>
          </a:prstGeom>
          <a:noFill/>
        </p:spPr>
        <p:txBody>
          <a:bodyPr wrap="square" rtlCol="0">
            <a:spAutoFit/>
          </a:bodyPr>
          <a:lstStyle/>
          <a:p>
            <a:pPr lvl="0" algn="ctr" defTabSz="914377">
              <a:defRPr/>
            </a:pPr>
            <a:r>
              <a:rPr lang="en-US" sz="3733" b="1" dirty="0" err="1">
                <a:solidFill>
                  <a:srgbClr val="FF0000"/>
                </a:solidFill>
                <a:latin typeface="Calibri" panose="020F0502020204030204"/>
                <a:ea typeface="Arial-Rounded" panose="020B0500000000000000" pitchFamily="34" charset="0"/>
                <a:cs typeface="Times New Roman" panose="02020603050405020304" pitchFamily="18" charset="0"/>
              </a:rPr>
              <a:t>Nhắc</a:t>
            </a:r>
            <a:r>
              <a:rPr lang="en-US" sz="3733" b="1" dirty="0">
                <a:solidFill>
                  <a:srgbClr val="FF0000"/>
                </a:solidFill>
                <a:latin typeface="Calibri" panose="020F0502020204030204"/>
                <a:ea typeface="Arial-Rounded" panose="020B0500000000000000" pitchFamily="34" charset="0"/>
                <a:cs typeface="Times New Roman" panose="02020603050405020304" pitchFamily="18" charset="0"/>
              </a:rPr>
              <a:t> </a:t>
            </a:r>
            <a:r>
              <a:rPr lang="vi-VN" sz="3733" b="1" dirty="0">
                <a:solidFill>
                  <a:srgbClr val="FF0000"/>
                </a:solidFill>
                <a:latin typeface="Calibri" panose="020F0502020204030204"/>
                <a:ea typeface="Arial-Rounded" panose="020B0500000000000000" pitchFamily="34" charset="0"/>
                <a:cs typeface="Times New Roman" panose="02020603050405020304" pitchFamily="18" charset="0"/>
              </a:rPr>
              <a:t>lại kỉ niệm vui, cảm độn</a:t>
            </a:r>
            <a:r>
              <a:rPr lang="en-US" sz="3733" b="1" dirty="0">
                <a:solidFill>
                  <a:srgbClr val="FF0000"/>
                </a:solidFill>
                <a:latin typeface="Calibri" panose="020F0502020204030204"/>
                <a:ea typeface="Arial-Rounded" panose="020B0500000000000000" pitchFamily="34" charset="0"/>
                <a:cs typeface="Times New Roman" panose="02020603050405020304" pitchFamily="18" charset="0"/>
              </a:rPr>
              <a:t>g </a:t>
            </a:r>
            <a:r>
              <a:rPr lang="en-US" sz="3733" b="1" dirty="0" err="1">
                <a:solidFill>
                  <a:srgbClr val="FF0000"/>
                </a:solidFill>
                <a:latin typeface="Calibri" panose="020F0502020204030204"/>
                <a:ea typeface="Arial-Rounded" panose="020B0500000000000000" pitchFamily="34" charset="0"/>
                <a:cs typeface="Times New Roman" panose="02020603050405020304" pitchFamily="18" charset="0"/>
              </a:rPr>
              <a:t>cùng</a:t>
            </a:r>
            <a:r>
              <a:rPr lang="en-US" sz="3733" b="1" dirty="0">
                <a:solidFill>
                  <a:srgbClr val="FF0000"/>
                </a:solidFill>
                <a:latin typeface="Calibri" panose="020F0502020204030204"/>
                <a:ea typeface="Arial-Rounded" panose="020B0500000000000000" pitchFamily="34" charset="0"/>
                <a:cs typeface="Times New Roman" panose="02020603050405020304" pitchFamily="18" charset="0"/>
              </a:rPr>
              <a:t> </a:t>
            </a:r>
            <a:r>
              <a:rPr lang="en-US" sz="3733" b="1" dirty="0" err="1">
                <a:solidFill>
                  <a:srgbClr val="FF0000"/>
                </a:solidFill>
                <a:latin typeface="Calibri" panose="020F0502020204030204"/>
                <a:ea typeface="Arial-Rounded" panose="020B0500000000000000" pitchFamily="34" charset="0"/>
                <a:cs typeface="Times New Roman" panose="02020603050405020304" pitchFamily="18" charset="0"/>
              </a:rPr>
              <a:t>các</a:t>
            </a:r>
            <a:r>
              <a:rPr lang="en-US" sz="3733" b="1" dirty="0">
                <a:solidFill>
                  <a:srgbClr val="FF0000"/>
                </a:solidFill>
                <a:latin typeface="Calibri" panose="020F0502020204030204"/>
                <a:ea typeface="Arial-Rounded" panose="020B0500000000000000" pitchFamily="34" charset="0"/>
                <a:cs typeface="Times New Roman" panose="02020603050405020304" pitchFamily="18" charset="0"/>
              </a:rPr>
              <a:t> </a:t>
            </a:r>
            <a:r>
              <a:rPr lang="en-US" sz="3733" b="1" dirty="0" err="1">
                <a:solidFill>
                  <a:srgbClr val="FF0000"/>
                </a:solidFill>
                <a:latin typeface="Calibri" panose="020F0502020204030204"/>
                <a:ea typeface="Arial-Rounded" panose="020B0500000000000000" pitchFamily="34" charset="0"/>
                <a:cs typeface="Times New Roman" panose="02020603050405020304" pitchFamily="18" charset="0"/>
              </a:rPr>
              <a:t>bạn</a:t>
            </a:r>
            <a:endParaRPr kumimoji="0" lang="en-US" sz="3733"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endParaRPr>
          </a:p>
        </p:txBody>
      </p:sp>
      <p:pic>
        <p:nvPicPr>
          <p:cNvPr id="27" name="Picture 26">
            <a:extLst>
              <a:ext uri="{FF2B5EF4-FFF2-40B4-BE49-F238E27FC236}">
                <a16:creationId xmlns:a16="http://schemas.microsoft.com/office/drawing/2014/main" id="{6FC7C73F-8BFF-499D-B2D3-26CC15FA1306}"/>
              </a:ext>
            </a:extLst>
          </p:cNvPr>
          <p:cNvPicPr>
            <a:picLocks noChangeAspect="1"/>
          </p:cNvPicPr>
          <p:nvPr/>
        </p:nvPicPr>
        <p:blipFill>
          <a:blip r:embed="rId4"/>
          <a:stretch>
            <a:fillRect/>
          </a:stretch>
        </p:blipFill>
        <p:spPr>
          <a:xfrm>
            <a:off x="913130" y="2469612"/>
            <a:ext cx="3129131" cy="2540802"/>
          </a:xfrm>
          <a:prstGeom prst="rect">
            <a:avLst/>
          </a:prstGeom>
        </p:spPr>
      </p:pic>
      <p:grpSp>
        <p:nvGrpSpPr>
          <p:cNvPr id="28" name="Group 27">
            <a:extLst>
              <a:ext uri="{FF2B5EF4-FFF2-40B4-BE49-F238E27FC236}">
                <a16:creationId xmlns:a16="http://schemas.microsoft.com/office/drawing/2014/main" id="{B0817D11-D805-4E2E-B295-AE3CA1236426}"/>
              </a:ext>
            </a:extLst>
          </p:cNvPr>
          <p:cNvGrpSpPr/>
          <p:nvPr/>
        </p:nvGrpSpPr>
        <p:grpSpPr>
          <a:xfrm>
            <a:off x="3075940" y="1416685"/>
            <a:ext cx="7744460" cy="1088390"/>
            <a:chOff x="4144021" y="1484380"/>
            <a:chExt cx="7574794" cy="4840220"/>
          </a:xfrm>
        </p:grpSpPr>
        <p:grpSp>
          <p:nvGrpSpPr>
            <p:cNvPr id="29" name="Group 28">
              <a:extLst>
                <a:ext uri="{FF2B5EF4-FFF2-40B4-BE49-F238E27FC236}">
                  <a16:creationId xmlns:a16="http://schemas.microsoft.com/office/drawing/2014/main" id="{B57F4A35-30B5-483A-AE5C-D818C162FEB1}"/>
                </a:ext>
              </a:extLst>
            </p:cNvPr>
            <p:cNvGrpSpPr/>
            <p:nvPr/>
          </p:nvGrpSpPr>
          <p:grpSpPr>
            <a:xfrm>
              <a:off x="4144021" y="1484380"/>
              <a:ext cx="7574794" cy="4840220"/>
              <a:chOff x="4436414" y="1551563"/>
              <a:chExt cx="7327378" cy="4327762"/>
            </a:xfrm>
          </p:grpSpPr>
          <p:sp>
            <p:nvSpPr>
              <p:cNvPr id="31" name="Rectangle: Diagonal Corners Rounded 30">
                <a:extLst>
                  <a:ext uri="{FF2B5EF4-FFF2-40B4-BE49-F238E27FC236}">
                    <a16:creationId xmlns:a16="http://schemas.microsoft.com/office/drawing/2014/main" id="{494A9EF0-01F8-445D-BFA2-4D584256FE77}"/>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Diagonal Corners Rounded 30">
                <a:extLst>
                  <a:ext uri="{FF2B5EF4-FFF2-40B4-BE49-F238E27FC236}">
                    <a16:creationId xmlns:a16="http://schemas.microsoft.com/office/drawing/2014/main" id="{CB7790C9-6ECE-449F-B3E0-791D40DF46E0}"/>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 name="TextBox 29">
              <a:extLst>
                <a:ext uri="{FF2B5EF4-FFF2-40B4-BE49-F238E27FC236}">
                  <a16:creationId xmlns:a16="http://schemas.microsoft.com/office/drawing/2014/main" id="{43DC1832-B0DA-4746-87E2-0664CCBF6A1A}"/>
                </a:ext>
              </a:extLst>
            </p:cNvPr>
            <p:cNvSpPr txBox="1"/>
            <p:nvPr/>
          </p:nvSpPr>
          <p:spPr>
            <a:xfrm>
              <a:off x="4357395" y="1624002"/>
              <a:ext cx="7168930" cy="3998675"/>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lang="en-US" sz="2400" b="1" dirty="0">
                  <a:solidFill>
                    <a:srgbClr val="002060"/>
                  </a:solidFill>
                  <a:latin typeface="Arial" panose="020B0604020202020204" pitchFamily="34" charset="0"/>
                  <a:cs typeface="Arial" panose="020B0604020202020204" pitchFamily="34" charset="0"/>
                </a:rPr>
                <a:t>N</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hắc</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lại</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kỉ</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niệm</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vui</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cảm</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động</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bằng</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câu</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Tớ</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nhớ</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mãi</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cái</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hôm</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Tớ</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nhớ</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mãi</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một</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2400" b="1" i="0" u="none" strike="noStrike" kern="1200" cap="none" spc="0" normalizeH="0" baseline="0" noProof="0" dirty="0" err="1">
                  <a:ln>
                    <a:noFill/>
                  </a:ln>
                  <a:solidFill>
                    <a:srgbClr val="002060"/>
                  </a:solidFill>
                  <a:effectLst/>
                  <a:uLnTx/>
                  <a:uFillTx/>
                  <a:latin typeface="Arial" panose="020B0604020202020204" pitchFamily="34" charset="0"/>
                  <a:cs typeface="Arial" panose="020B0604020202020204" pitchFamily="34" charset="0"/>
                </a:rPr>
                <a:t>chuyện</a:t>
              </a:r>
              <a:r>
                <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t>
              </a:r>
            </a:p>
          </p:txBody>
        </p:sp>
      </p:grpSp>
      <p:grpSp>
        <p:nvGrpSpPr>
          <p:cNvPr id="33" name="Group 32">
            <a:extLst>
              <a:ext uri="{FF2B5EF4-FFF2-40B4-BE49-F238E27FC236}">
                <a16:creationId xmlns:a16="http://schemas.microsoft.com/office/drawing/2014/main" id="{4FC7EABE-0034-4F0C-B6CD-2F5DE8FE3BD0}"/>
              </a:ext>
            </a:extLst>
          </p:cNvPr>
          <p:cNvGrpSpPr/>
          <p:nvPr/>
        </p:nvGrpSpPr>
        <p:grpSpPr>
          <a:xfrm>
            <a:off x="3914140" y="2778760"/>
            <a:ext cx="7744460" cy="1088390"/>
            <a:chOff x="4144021" y="1484380"/>
            <a:chExt cx="7574794" cy="4840220"/>
          </a:xfrm>
        </p:grpSpPr>
        <p:grpSp>
          <p:nvGrpSpPr>
            <p:cNvPr id="34" name="Group 33">
              <a:extLst>
                <a:ext uri="{FF2B5EF4-FFF2-40B4-BE49-F238E27FC236}">
                  <a16:creationId xmlns:a16="http://schemas.microsoft.com/office/drawing/2014/main" id="{BA3E1C1D-20EE-41FE-BE78-536975D8A8C3}"/>
                </a:ext>
              </a:extLst>
            </p:cNvPr>
            <p:cNvGrpSpPr/>
            <p:nvPr/>
          </p:nvGrpSpPr>
          <p:grpSpPr>
            <a:xfrm>
              <a:off x="4144021" y="1484380"/>
              <a:ext cx="7574794" cy="4840220"/>
              <a:chOff x="4436414" y="1551563"/>
              <a:chExt cx="7327378" cy="4327762"/>
            </a:xfrm>
          </p:grpSpPr>
          <p:sp>
            <p:nvSpPr>
              <p:cNvPr id="36" name="Rectangle: Diagonal Corners Rounded 35">
                <a:extLst>
                  <a:ext uri="{FF2B5EF4-FFF2-40B4-BE49-F238E27FC236}">
                    <a16:creationId xmlns:a16="http://schemas.microsoft.com/office/drawing/2014/main" id="{9BCF4FCA-6015-40B1-8B85-6D21D207E884}"/>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Diagonal Corners Rounded 30">
                <a:extLst>
                  <a:ext uri="{FF2B5EF4-FFF2-40B4-BE49-F238E27FC236}">
                    <a16:creationId xmlns:a16="http://schemas.microsoft.com/office/drawing/2014/main" id="{58F9CBA5-9C81-4FB7-A03A-D1FAB9418B7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5" name="TextBox 34">
              <a:extLst>
                <a:ext uri="{FF2B5EF4-FFF2-40B4-BE49-F238E27FC236}">
                  <a16:creationId xmlns:a16="http://schemas.microsoft.com/office/drawing/2014/main" id="{DBB8F7DA-B47F-4C31-A8B3-15F4FADCBB3D}"/>
                </a:ext>
              </a:extLst>
            </p:cNvPr>
            <p:cNvSpPr txBox="1"/>
            <p:nvPr/>
          </p:nvSpPr>
          <p:spPr>
            <a:xfrm>
              <a:off x="4357395" y="1624002"/>
              <a:ext cx="7168930" cy="3998675"/>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lang="en-US" sz="2400" b="1" dirty="0" err="1">
                  <a:solidFill>
                    <a:srgbClr val="002060"/>
                  </a:solidFill>
                  <a:latin typeface="Arial" panose="020B0604020202020204" pitchFamily="34" charset="0"/>
                  <a:cs typeface="Arial" panose="020B0604020202020204" pitchFamily="34" charset="0"/>
                </a:rPr>
                <a:t>Tết</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vòng</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bằng</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sợi</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len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hoặc</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chuẩn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bị</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một</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món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quà</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nhỏ</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tự</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làm</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để</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tặng</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bạn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và</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nói</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lời</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chúc</a:t>
              </a:r>
              <a:r>
                <a:rPr lang="en-US" sz="2400" b="1" dirty="0">
                  <a:solidFill>
                    <a:srgbClr val="002060"/>
                  </a:solidFill>
                  <a:latin typeface="Arial" panose="020B0604020202020204" pitchFamily="34" charset="0"/>
                  <a:cs typeface="Arial" panose="020B0604020202020204" pitchFamily="34" charset="0"/>
                </a:rPr>
                <a:t>.</a:t>
              </a:r>
              <a:endParaRPr kumimoji="0" lang="en-US" sz="24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p:txBody>
        </p:sp>
      </p:grpSp>
      <p:pic>
        <p:nvPicPr>
          <p:cNvPr id="1026" name="Picture 2" descr="Hoạt động trải nghiệm lớp 3 Tuần 35 trang 103, 104, 105, 106 - Kết nối tri thức">
            <a:extLst>
              <a:ext uri="{FF2B5EF4-FFF2-40B4-BE49-F238E27FC236}">
                <a16:creationId xmlns:a16="http://schemas.microsoft.com/office/drawing/2014/main" id="{77C13E3E-268D-4504-9D98-C82ACC77A0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9250" y="4024313"/>
            <a:ext cx="4610100" cy="2581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55279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 calcmode="lin" valueType="num">
                                      <p:cBhvr additive="base">
                                        <p:cTn id="32" dur="500" fill="hold"/>
                                        <p:tgtEl>
                                          <p:spTgt spid="1026"/>
                                        </p:tgtEl>
                                        <p:attrNameLst>
                                          <p:attrName>ppt_x</p:attrName>
                                        </p:attrNameLst>
                                      </p:cBhvr>
                                      <p:tavLst>
                                        <p:tav tm="0">
                                          <p:val>
                                            <p:strVal val="#ppt_x"/>
                                          </p:val>
                                        </p:tav>
                                        <p:tav tm="100000">
                                          <p:val>
                                            <p:strVal val="#ppt_x"/>
                                          </p:val>
                                        </p:tav>
                                      </p:tavLst>
                                    </p:anim>
                                    <p:anim calcmode="lin" valueType="num">
                                      <p:cBhvr additive="base">
                                        <p:cTn id="3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4D0A6C-9CC5-4217-A4F1-9F4141187AA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0881D51-90C1-4410-AA32-397B1766E2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57"/>
          <a:stretch/>
        </p:blipFill>
        <p:spPr>
          <a:xfrm>
            <a:off x="1405601" y="2655138"/>
            <a:ext cx="8971139" cy="5521847"/>
          </a:xfrm>
          <a:prstGeom prst="rect">
            <a:avLst/>
          </a:prstGeom>
        </p:spPr>
      </p:pic>
      <p:pic>
        <p:nvPicPr>
          <p:cNvPr id="6" name="Picture 5">
            <a:extLst>
              <a:ext uri="{FF2B5EF4-FFF2-40B4-BE49-F238E27FC236}">
                <a16:creationId xmlns:a16="http://schemas.microsoft.com/office/drawing/2014/main" id="{6EEA51E3-E3BA-4492-BF20-E975AD3F82DB}"/>
              </a:ext>
            </a:extLst>
          </p:cNvPr>
          <p:cNvPicPr>
            <a:picLocks noChangeAspect="1"/>
          </p:cNvPicPr>
          <p:nvPr/>
        </p:nvPicPr>
        <p:blipFill>
          <a:blip r:embed="rId4"/>
          <a:stretch>
            <a:fillRect/>
          </a:stretch>
        </p:blipFill>
        <p:spPr>
          <a:xfrm>
            <a:off x="4101903" y="1723699"/>
            <a:ext cx="4541914" cy="1664352"/>
          </a:xfrm>
          <a:prstGeom prst="rect">
            <a:avLst/>
          </a:prstGeom>
        </p:spPr>
      </p:pic>
    </p:spTree>
    <p:extLst>
      <p:ext uri="{BB962C8B-B14F-4D97-AF65-F5344CB8AC3E}">
        <p14:creationId xmlns:p14="http://schemas.microsoft.com/office/powerpoint/2010/main" val="2786606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32633A0-90C4-4AA5-B97D-885EBFFAEBFB}"/>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sp>
        <p:nvSpPr>
          <p:cNvPr id="23" name="Rectangle: Rounded Corners 22">
            <a:extLst>
              <a:ext uri="{FF2B5EF4-FFF2-40B4-BE49-F238E27FC236}">
                <a16:creationId xmlns:a16="http://schemas.microsoft.com/office/drawing/2014/main" id="{1EB45373-6026-4443-ACBD-5BDF76B2F129}"/>
              </a:ext>
            </a:extLst>
          </p:cNvPr>
          <p:cNvSpPr/>
          <p:nvPr/>
        </p:nvSpPr>
        <p:spPr>
          <a:xfrm>
            <a:off x="199054" y="130630"/>
            <a:ext cx="11793895" cy="6559420"/>
          </a:xfrm>
          <a:custGeom>
            <a:avLst/>
            <a:gdLst>
              <a:gd name="connsiteX0" fmla="*/ 0 w 11793895"/>
              <a:gd name="connsiteY0" fmla="*/ 613962 h 6559420"/>
              <a:gd name="connsiteX1" fmla="*/ 613962 w 11793895"/>
              <a:gd name="connsiteY1" fmla="*/ 0 h 6559420"/>
              <a:gd name="connsiteX2" fmla="*/ 11179933 w 11793895"/>
              <a:gd name="connsiteY2" fmla="*/ 0 h 6559420"/>
              <a:gd name="connsiteX3" fmla="*/ 11793895 w 11793895"/>
              <a:gd name="connsiteY3" fmla="*/ 613962 h 6559420"/>
              <a:gd name="connsiteX4" fmla="*/ 11793895 w 11793895"/>
              <a:gd name="connsiteY4" fmla="*/ 5945458 h 6559420"/>
              <a:gd name="connsiteX5" fmla="*/ 11179933 w 11793895"/>
              <a:gd name="connsiteY5" fmla="*/ 6559420 h 6559420"/>
              <a:gd name="connsiteX6" fmla="*/ 613962 w 11793895"/>
              <a:gd name="connsiteY6" fmla="*/ 6559420 h 6559420"/>
              <a:gd name="connsiteX7" fmla="*/ 0 w 11793895"/>
              <a:gd name="connsiteY7" fmla="*/ 5945458 h 6559420"/>
              <a:gd name="connsiteX8" fmla="*/ 0 w 11793895"/>
              <a:gd name="connsiteY8" fmla="*/ 613962 h 65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895" h="6559420" fill="none" extrusionOk="0">
                <a:moveTo>
                  <a:pt x="0" y="613962"/>
                </a:moveTo>
                <a:cubicBezTo>
                  <a:pt x="-44515" y="267680"/>
                  <a:pt x="291781" y="13822"/>
                  <a:pt x="613962" y="0"/>
                </a:cubicBezTo>
                <a:cubicBezTo>
                  <a:pt x="5752544" y="130954"/>
                  <a:pt x="8915831" y="43574"/>
                  <a:pt x="11179933" y="0"/>
                </a:cubicBezTo>
                <a:cubicBezTo>
                  <a:pt x="11523608" y="7075"/>
                  <a:pt x="11809805" y="294369"/>
                  <a:pt x="11793895" y="613962"/>
                </a:cubicBezTo>
                <a:cubicBezTo>
                  <a:pt x="11643456" y="1880618"/>
                  <a:pt x="11879774" y="5171155"/>
                  <a:pt x="11793895" y="5945458"/>
                </a:cubicBezTo>
                <a:cubicBezTo>
                  <a:pt x="11773166" y="6287944"/>
                  <a:pt x="11468231" y="6524380"/>
                  <a:pt x="11179933" y="6559420"/>
                </a:cubicBezTo>
                <a:cubicBezTo>
                  <a:pt x="7440290" y="6714617"/>
                  <a:pt x="3371637" y="6722440"/>
                  <a:pt x="613962" y="6559420"/>
                </a:cubicBezTo>
                <a:cubicBezTo>
                  <a:pt x="279279" y="6499922"/>
                  <a:pt x="-26072" y="6299764"/>
                  <a:pt x="0" y="5945458"/>
                </a:cubicBezTo>
                <a:cubicBezTo>
                  <a:pt x="64656" y="5287668"/>
                  <a:pt x="-17807" y="1320764"/>
                  <a:pt x="0" y="613962"/>
                </a:cubicBezTo>
                <a:close/>
              </a:path>
              <a:path w="11793895" h="6559420" stroke="0" extrusionOk="0">
                <a:moveTo>
                  <a:pt x="0" y="613962"/>
                </a:moveTo>
                <a:cubicBezTo>
                  <a:pt x="-50178" y="243929"/>
                  <a:pt x="238467" y="13667"/>
                  <a:pt x="613962" y="0"/>
                </a:cubicBezTo>
                <a:cubicBezTo>
                  <a:pt x="1692355" y="132882"/>
                  <a:pt x="7383715" y="-84951"/>
                  <a:pt x="11179933" y="0"/>
                </a:cubicBezTo>
                <a:cubicBezTo>
                  <a:pt x="11473297" y="44646"/>
                  <a:pt x="11785743" y="319940"/>
                  <a:pt x="11793895" y="613962"/>
                </a:cubicBezTo>
                <a:cubicBezTo>
                  <a:pt x="11814082" y="1590716"/>
                  <a:pt x="11946375" y="4099744"/>
                  <a:pt x="11793895" y="5945458"/>
                </a:cubicBezTo>
                <a:cubicBezTo>
                  <a:pt x="11804479" y="6285796"/>
                  <a:pt x="11523184" y="6550840"/>
                  <a:pt x="11179933" y="6559420"/>
                </a:cubicBezTo>
                <a:cubicBezTo>
                  <a:pt x="6742335" y="6647059"/>
                  <a:pt x="3989542" y="6486741"/>
                  <a:pt x="613962" y="6559420"/>
                </a:cubicBezTo>
                <a:cubicBezTo>
                  <a:pt x="268207" y="6495787"/>
                  <a:pt x="-2423" y="6287907"/>
                  <a:pt x="0" y="5945458"/>
                </a:cubicBezTo>
                <a:cubicBezTo>
                  <a:pt x="-38581" y="5277464"/>
                  <a:pt x="63341" y="2415705"/>
                  <a:pt x="0" y="613962"/>
                </a:cubicBezTo>
                <a:close/>
              </a:path>
            </a:pathLst>
          </a:custGeom>
          <a:solidFill>
            <a:schemeClr val="bg1">
              <a:alpha val="87000"/>
            </a:schemeClr>
          </a:solidFill>
          <a:ln w="31750">
            <a:solidFill>
              <a:srgbClr val="002060"/>
            </a:solidFill>
            <a:prstDash val="dash"/>
            <a:extLst>
              <a:ext uri="{C807C97D-BFC1-408E-A445-0C87EB9F89A2}">
                <ask:lineSketchStyleProps xmlns:ask="http://schemas.microsoft.com/office/drawing/2018/sketchyshapes" sd="1219033472">
                  <a:prstGeom prst="roundRect">
                    <a:avLst>
                      <a:gd name="adj" fmla="val 936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45676CE0-6C41-4EF3-94BE-F90D7E5E1CFA}"/>
              </a:ext>
            </a:extLst>
          </p:cNvPr>
          <p:cNvPicPr>
            <a:picLocks noChangeAspect="1"/>
          </p:cNvPicPr>
          <p:nvPr/>
        </p:nvPicPr>
        <p:blipFill>
          <a:blip r:embed="rId4"/>
          <a:stretch>
            <a:fillRect/>
          </a:stretch>
        </p:blipFill>
        <p:spPr>
          <a:xfrm>
            <a:off x="2238375" y="838199"/>
            <a:ext cx="7729537" cy="51730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969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9" name="Picture 8" descr="A picture containing vector graphics&#10;&#10;Description automatically generated">
            <a:extLst>
              <a:ext uri="{FF2B5EF4-FFF2-40B4-BE49-F238E27FC236}">
                <a16:creationId xmlns:a16="http://schemas.microsoft.com/office/drawing/2014/main" id="{F3E5959C-77FB-AC55-CC8F-976A9E4438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4614" y="3601241"/>
            <a:ext cx="3634223" cy="3021868"/>
          </a:xfrm>
          <a:prstGeom prst="rect">
            <a:avLst/>
          </a:prstGeom>
        </p:spPr>
      </p:pic>
      <p:pic>
        <p:nvPicPr>
          <p:cNvPr id="12" name="Picture 11" descr="Shape, circle&#10;&#10;Description automatically generated with medium confidence">
            <a:extLst>
              <a:ext uri="{FF2B5EF4-FFF2-40B4-BE49-F238E27FC236}">
                <a16:creationId xmlns:a16="http://schemas.microsoft.com/office/drawing/2014/main" id="{E81AD623-5F18-E5E2-B496-FAE0FB63DA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22713" y="3543970"/>
            <a:ext cx="2059907" cy="3021868"/>
          </a:xfrm>
          <a:prstGeom prst="rect">
            <a:avLst/>
          </a:prstGeom>
        </p:spPr>
      </p:pic>
      <p:pic>
        <p:nvPicPr>
          <p:cNvPr id="13" name="Picture 12" descr="A picture containing vector graphics&#10;&#10;Description automatically generated">
            <a:extLst>
              <a:ext uri="{FF2B5EF4-FFF2-40B4-BE49-F238E27FC236}">
                <a16:creationId xmlns:a16="http://schemas.microsoft.com/office/drawing/2014/main" id="{8644E9D9-D064-AFB6-F8D7-FFB29DCEA5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06975" y="3543971"/>
            <a:ext cx="3039389" cy="3021867"/>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0CF83973-7E4D-AC3A-BB07-F58047B9945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1078" y="3487238"/>
            <a:ext cx="2094037" cy="3021868"/>
          </a:xfrm>
          <a:prstGeom prst="rect">
            <a:avLst/>
          </a:prstGeom>
        </p:spPr>
      </p:pic>
      <p:pic>
        <p:nvPicPr>
          <p:cNvPr id="2" name="Picture 1">
            <a:extLst>
              <a:ext uri="{FF2B5EF4-FFF2-40B4-BE49-F238E27FC236}">
                <a16:creationId xmlns:a16="http://schemas.microsoft.com/office/drawing/2014/main" id="{6C8761CA-FC5A-4D5E-8B9D-82DA335BA57C}"/>
              </a:ext>
            </a:extLst>
          </p:cNvPr>
          <p:cNvPicPr>
            <a:picLocks noChangeAspect="1"/>
          </p:cNvPicPr>
          <p:nvPr/>
        </p:nvPicPr>
        <p:blipFill>
          <a:blip r:embed="rId8"/>
          <a:stretch>
            <a:fillRect/>
          </a:stretch>
        </p:blipFill>
        <p:spPr>
          <a:xfrm>
            <a:off x="4646365" y="561945"/>
            <a:ext cx="7023201" cy="2804403"/>
          </a:xfrm>
          <a:prstGeom prst="rect">
            <a:avLst/>
          </a:prstGeom>
        </p:spPr>
      </p:pic>
    </p:spTree>
    <p:extLst>
      <p:ext uri="{BB962C8B-B14F-4D97-AF65-F5344CB8AC3E}">
        <p14:creationId xmlns:p14="http://schemas.microsoft.com/office/powerpoint/2010/main" val="3782456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ô_giáo_nói_202604011536">
            <a:hlinkClick r:id="" action="ppaction://media"/>
            <a:extLst>
              <a:ext uri="{FF2B5EF4-FFF2-40B4-BE49-F238E27FC236}">
                <a16:creationId xmlns:a16="http://schemas.microsoft.com/office/drawing/2014/main" id="{2C7805D6-2D28-13FE-58FF-2286A391705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59966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7199D44A-FC77-406F-8A40-C43A2D80D9A8}"/>
              </a:ext>
            </a:extLst>
          </p:cNvPr>
          <p:cNvSpPr/>
          <p:nvPr/>
        </p:nvSpPr>
        <p:spPr>
          <a:xfrm>
            <a:off x="773723" y="705952"/>
            <a:ext cx="10410092" cy="5446096"/>
          </a:xfrm>
          <a:custGeom>
            <a:avLst/>
            <a:gdLst>
              <a:gd name="connsiteX0" fmla="*/ 0 w 10410092"/>
              <a:gd name="connsiteY0" fmla="*/ 509755 h 5446096"/>
              <a:gd name="connsiteX1" fmla="*/ 509755 w 10410092"/>
              <a:gd name="connsiteY1" fmla="*/ 0 h 5446096"/>
              <a:gd name="connsiteX2" fmla="*/ 9900337 w 10410092"/>
              <a:gd name="connsiteY2" fmla="*/ 0 h 5446096"/>
              <a:gd name="connsiteX3" fmla="*/ 10410092 w 10410092"/>
              <a:gd name="connsiteY3" fmla="*/ 509755 h 5446096"/>
              <a:gd name="connsiteX4" fmla="*/ 10410092 w 10410092"/>
              <a:gd name="connsiteY4" fmla="*/ 4936341 h 5446096"/>
              <a:gd name="connsiteX5" fmla="*/ 9900337 w 10410092"/>
              <a:gd name="connsiteY5" fmla="*/ 5446096 h 5446096"/>
              <a:gd name="connsiteX6" fmla="*/ 509755 w 10410092"/>
              <a:gd name="connsiteY6" fmla="*/ 5446096 h 5446096"/>
              <a:gd name="connsiteX7" fmla="*/ 0 w 10410092"/>
              <a:gd name="connsiteY7" fmla="*/ 4936341 h 5446096"/>
              <a:gd name="connsiteX8" fmla="*/ 0 w 10410092"/>
              <a:gd name="connsiteY8" fmla="*/ 509755 h 54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0092" h="5446096" fill="none" extrusionOk="0">
                <a:moveTo>
                  <a:pt x="0" y="509755"/>
                </a:moveTo>
                <a:cubicBezTo>
                  <a:pt x="-49145" y="220276"/>
                  <a:pt x="245885" y="14443"/>
                  <a:pt x="509755" y="0"/>
                </a:cubicBezTo>
                <a:cubicBezTo>
                  <a:pt x="3375449" y="130954"/>
                  <a:pt x="7524146" y="43574"/>
                  <a:pt x="9900337" y="0"/>
                </a:cubicBezTo>
                <a:cubicBezTo>
                  <a:pt x="10199760" y="27561"/>
                  <a:pt x="10441253" y="266395"/>
                  <a:pt x="10410092" y="509755"/>
                </a:cubicBezTo>
                <a:cubicBezTo>
                  <a:pt x="10259653" y="1203022"/>
                  <a:pt x="10495971" y="3647292"/>
                  <a:pt x="10410092" y="4936341"/>
                </a:cubicBezTo>
                <a:cubicBezTo>
                  <a:pt x="10379819" y="5222842"/>
                  <a:pt x="10178199" y="5443565"/>
                  <a:pt x="9900337" y="5446096"/>
                </a:cubicBezTo>
                <a:cubicBezTo>
                  <a:pt x="7607646" y="5601293"/>
                  <a:pt x="2114371" y="5609116"/>
                  <a:pt x="509755" y="5446096"/>
                </a:cubicBezTo>
                <a:cubicBezTo>
                  <a:pt x="230263" y="5418522"/>
                  <a:pt x="-17183" y="5227905"/>
                  <a:pt x="0" y="4936341"/>
                </a:cubicBezTo>
                <a:cubicBezTo>
                  <a:pt x="64656" y="3885008"/>
                  <a:pt x="-17807" y="2190810"/>
                  <a:pt x="0" y="509755"/>
                </a:cubicBezTo>
                <a:close/>
              </a:path>
              <a:path w="10410092" h="5446096" stroke="0" extrusionOk="0">
                <a:moveTo>
                  <a:pt x="0" y="509755"/>
                </a:moveTo>
                <a:cubicBezTo>
                  <a:pt x="-38424" y="204524"/>
                  <a:pt x="183248" y="16881"/>
                  <a:pt x="509755" y="0"/>
                </a:cubicBezTo>
                <a:cubicBezTo>
                  <a:pt x="5152556" y="132882"/>
                  <a:pt x="5757391" y="-84951"/>
                  <a:pt x="9900337" y="0"/>
                </a:cubicBezTo>
                <a:cubicBezTo>
                  <a:pt x="10165975" y="15520"/>
                  <a:pt x="10406741" y="246745"/>
                  <a:pt x="10410092" y="509755"/>
                </a:cubicBezTo>
                <a:cubicBezTo>
                  <a:pt x="10430279" y="2420741"/>
                  <a:pt x="10562572" y="4219091"/>
                  <a:pt x="10410092" y="4936341"/>
                </a:cubicBezTo>
                <a:cubicBezTo>
                  <a:pt x="10443301" y="5221811"/>
                  <a:pt x="10205874" y="5396690"/>
                  <a:pt x="9900337" y="5446096"/>
                </a:cubicBezTo>
                <a:cubicBezTo>
                  <a:pt x="6604898" y="5533735"/>
                  <a:pt x="2652100" y="5373417"/>
                  <a:pt x="509755" y="5446096"/>
                </a:cubicBezTo>
                <a:cubicBezTo>
                  <a:pt x="222647" y="5392899"/>
                  <a:pt x="-13222" y="5236246"/>
                  <a:pt x="0" y="4936341"/>
                </a:cubicBezTo>
                <a:cubicBezTo>
                  <a:pt x="-38581" y="2750295"/>
                  <a:pt x="63341" y="1503839"/>
                  <a:pt x="0" y="509755"/>
                </a:cubicBezTo>
                <a:close/>
              </a:path>
            </a:pathLst>
          </a:custGeom>
          <a:solidFill>
            <a:schemeClr val="bg1">
              <a:alpha val="87000"/>
            </a:schemeClr>
          </a:solidFill>
          <a:ln w="31750">
            <a:solidFill>
              <a:srgbClr val="002060"/>
            </a:solidFill>
            <a:prstDash val="dash"/>
            <a:extLst>
              <a:ext uri="{C807C97D-BFC1-408E-A445-0C87EB9F89A2}">
                <ask:lineSketchStyleProps xmlns:ask="http://schemas.microsoft.com/office/drawing/2018/sketchyshapes" sd="1219033472">
                  <a:prstGeom prst="roundRect">
                    <a:avLst>
                      <a:gd name="adj" fmla="val 936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914377">
              <a:defRPr/>
            </a:pPr>
            <a:endParaRPr lang="vi-VN" sz="2800" dirty="0">
              <a:solidFill>
                <a:prstClr val="black"/>
              </a:solidFill>
              <a:latin typeface="Calibri" panose="020F0502020204030204" pitchFamily="34" charset="0"/>
              <a:cs typeface="Calibri" panose="020F0502020204030204" pitchFamily="34" charset="0"/>
            </a:endParaRPr>
          </a:p>
        </p:txBody>
      </p:sp>
      <p:pic>
        <p:nvPicPr>
          <p:cNvPr id="6" name="Picture 5" descr="A picture containing toy, doll&#10;&#10;Description automatically generated">
            <a:extLst>
              <a:ext uri="{FF2B5EF4-FFF2-40B4-BE49-F238E27FC236}">
                <a16:creationId xmlns:a16="http://schemas.microsoft.com/office/drawing/2014/main" id="{5CCD69C2-D2DB-2777-1610-841E345E5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29567" y="3118960"/>
            <a:ext cx="1968023" cy="3824001"/>
          </a:xfrm>
          <a:prstGeom prst="rect">
            <a:avLst/>
          </a:prstGeom>
          <a:effectLst>
            <a:outerShdw blurRad="76200" dir="13500000" sy="23000" kx="1200000" algn="br" rotWithShape="0">
              <a:prstClr val="black">
                <a:alpha val="20000"/>
              </a:prstClr>
            </a:outerShdw>
          </a:effectLst>
        </p:spPr>
      </p:pic>
      <p:pic>
        <p:nvPicPr>
          <p:cNvPr id="7" name="Picture 6" descr="A picture containing doll, toy&#10;&#10;Description automatically generated">
            <a:extLst>
              <a:ext uri="{FF2B5EF4-FFF2-40B4-BE49-F238E27FC236}">
                <a16:creationId xmlns:a16="http://schemas.microsoft.com/office/drawing/2014/main" id="{A9412A5C-8A02-48E5-50E2-283B3A8FEA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15" y="3316459"/>
            <a:ext cx="2360428" cy="3429000"/>
          </a:xfrm>
          <a:prstGeom prst="rect">
            <a:avLst/>
          </a:prstGeom>
          <a:effectLst>
            <a:outerShdw blurRad="76200" dir="13500000" sy="23000" kx="1200000" algn="br" rotWithShape="0">
              <a:prstClr val="black">
                <a:alpha val="20000"/>
              </a:prstClr>
            </a:outerShdw>
          </a:effectLst>
        </p:spPr>
      </p:pic>
      <p:sp>
        <p:nvSpPr>
          <p:cNvPr id="11" name="TextBox 10">
            <a:extLst>
              <a:ext uri="{FF2B5EF4-FFF2-40B4-BE49-F238E27FC236}">
                <a16:creationId xmlns:a16="http://schemas.microsoft.com/office/drawing/2014/main" id="{53BC8A8E-13B5-4F5B-A2C4-1CDE19B77ACA}"/>
              </a:ext>
            </a:extLst>
          </p:cNvPr>
          <p:cNvSpPr txBox="1"/>
          <p:nvPr/>
        </p:nvSpPr>
        <p:spPr>
          <a:xfrm>
            <a:off x="2520792" y="1258837"/>
            <a:ext cx="7213475" cy="584775"/>
          </a:xfrm>
          <a:prstGeom prst="rect">
            <a:avLst/>
          </a:prstGeom>
          <a:noFill/>
        </p:spPr>
        <p:txBody>
          <a:bodyPr wrap="squar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685783">
              <a:defRPr/>
            </a:pPr>
            <a:r>
              <a:rPr lang="en-US" sz="3200" b="1" dirty="0" err="1">
                <a:solidFill>
                  <a:srgbClr val="002060"/>
                </a:solidFill>
                <a:latin typeface="Arial" panose="020B0604020202020204" pitchFamily="34" charset="0"/>
                <a:cs typeface="Arial" panose="020B0604020202020204" pitchFamily="34" charset="0"/>
              </a:rPr>
              <a:t>Thứ</a:t>
            </a:r>
            <a:r>
              <a:rPr lang="en-US" sz="3200" b="1" dirty="0">
                <a:solidFill>
                  <a:srgbClr val="002060"/>
                </a:solidFill>
                <a:latin typeface="Arial" panose="020B0604020202020204" pitchFamily="34" charset="0"/>
                <a:cs typeface="Arial" panose="020B0604020202020204" pitchFamily="34" charset="0"/>
              </a:rPr>
              <a:t> … </a:t>
            </a:r>
            <a:r>
              <a:rPr lang="en-US" sz="3200" b="1" dirty="0" err="1">
                <a:solidFill>
                  <a:srgbClr val="002060"/>
                </a:solidFill>
                <a:latin typeface="Arial" panose="020B0604020202020204" pitchFamily="34" charset="0"/>
                <a:cs typeface="Arial" panose="020B0604020202020204" pitchFamily="34" charset="0"/>
              </a:rPr>
              <a:t>ngày</a:t>
            </a:r>
            <a:r>
              <a:rPr lang="en-US" sz="3200" b="1" dirty="0">
                <a:solidFill>
                  <a:srgbClr val="002060"/>
                </a:solidFill>
                <a:latin typeface="Arial" panose="020B0604020202020204" pitchFamily="34" charset="0"/>
                <a:cs typeface="Arial" panose="020B0604020202020204" pitchFamily="34" charset="0"/>
              </a:rPr>
              <a:t> … </a:t>
            </a:r>
            <a:r>
              <a:rPr lang="en-US" sz="3200" b="1" dirty="0" err="1">
                <a:solidFill>
                  <a:srgbClr val="002060"/>
                </a:solidFill>
                <a:latin typeface="Arial" panose="020B0604020202020204" pitchFamily="34" charset="0"/>
                <a:cs typeface="Arial" panose="020B0604020202020204" pitchFamily="34" charset="0"/>
              </a:rPr>
              <a:t>tháng</a:t>
            </a:r>
            <a:r>
              <a:rPr lang="en-US" sz="3200" b="1" dirty="0">
                <a:solidFill>
                  <a:srgbClr val="002060"/>
                </a:solidFill>
                <a:latin typeface="Arial" panose="020B0604020202020204" pitchFamily="34" charset="0"/>
                <a:cs typeface="Arial" panose="020B0604020202020204" pitchFamily="34" charset="0"/>
              </a:rPr>
              <a:t> … </a:t>
            </a:r>
            <a:r>
              <a:rPr lang="en-US" sz="3200" b="1" dirty="0" err="1">
                <a:solidFill>
                  <a:srgbClr val="002060"/>
                </a:solidFill>
                <a:latin typeface="Arial" panose="020B0604020202020204" pitchFamily="34" charset="0"/>
                <a:cs typeface="Arial" panose="020B0604020202020204" pitchFamily="34" charset="0"/>
              </a:rPr>
              <a:t>năm</a:t>
            </a:r>
            <a:r>
              <a:rPr lang="en-US" sz="3200" b="1" dirty="0">
                <a:solidFill>
                  <a:srgbClr val="002060"/>
                </a:solidFill>
                <a:latin typeface="Arial" panose="020B0604020202020204" pitchFamily="34" charset="0"/>
                <a:cs typeface="Arial" panose="020B0604020202020204" pitchFamily="34" charset="0"/>
              </a:rPr>
              <a:t> …</a:t>
            </a:r>
          </a:p>
        </p:txBody>
      </p:sp>
      <p:pic>
        <p:nvPicPr>
          <p:cNvPr id="2" name="Picture 1">
            <a:extLst>
              <a:ext uri="{FF2B5EF4-FFF2-40B4-BE49-F238E27FC236}">
                <a16:creationId xmlns:a16="http://schemas.microsoft.com/office/drawing/2014/main" id="{FB927764-8EA5-4EBF-8E57-013B3CD6C115}"/>
              </a:ext>
            </a:extLst>
          </p:cNvPr>
          <p:cNvPicPr>
            <a:picLocks noChangeAspect="1"/>
          </p:cNvPicPr>
          <p:nvPr/>
        </p:nvPicPr>
        <p:blipFill>
          <a:blip r:embed="rId5"/>
          <a:stretch>
            <a:fillRect/>
          </a:stretch>
        </p:blipFill>
        <p:spPr>
          <a:xfrm>
            <a:off x="2632418" y="2042899"/>
            <a:ext cx="6736664" cy="524301"/>
          </a:xfrm>
          <a:prstGeom prst="rect">
            <a:avLst/>
          </a:prstGeom>
        </p:spPr>
      </p:pic>
      <p:pic>
        <p:nvPicPr>
          <p:cNvPr id="4" name="Picture 3">
            <a:extLst>
              <a:ext uri="{FF2B5EF4-FFF2-40B4-BE49-F238E27FC236}">
                <a16:creationId xmlns:a16="http://schemas.microsoft.com/office/drawing/2014/main" id="{E8AE06BA-79BC-4C82-BE15-2E28D145E000}"/>
              </a:ext>
            </a:extLst>
          </p:cNvPr>
          <p:cNvPicPr>
            <a:picLocks noChangeAspect="1"/>
          </p:cNvPicPr>
          <p:nvPr/>
        </p:nvPicPr>
        <p:blipFill>
          <a:blip r:embed="rId6"/>
          <a:stretch>
            <a:fillRect/>
          </a:stretch>
        </p:blipFill>
        <p:spPr>
          <a:xfrm>
            <a:off x="2734905" y="3233504"/>
            <a:ext cx="6779340" cy="981541"/>
          </a:xfrm>
          <a:prstGeom prst="rect">
            <a:avLst/>
          </a:prstGeom>
        </p:spPr>
      </p:pic>
      <p:pic>
        <p:nvPicPr>
          <p:cNvPr id="9" name="Picture 8">
            <a:extLst>
              <a:ext uri="{FF2B5EF4-FFF2-40B4-BE49-F238E27FC236}">
                <a16:creationId xmlns:a16="http://schemas.microsoft.com/office/drawing/2014/main" id="{294A5468-DA84-4058-A7FF-1736C6694649}"/>
              </a:ext>
            </a:extLst>
          </p:cNvPr>
          <p:cNvPicPr>
            <a:picLocks noChangeAspect="1"/>
          </p:cNvPicPr>
          <p:nvPr/>
        </p:nvPicPr>
        <p:blipFill>
          <a:blip r:embed="rId7"/>
          <a:stretch>
            <a:fillRect/>
          </a:stretch>
        </p:blipFill>
        <p:spPr>
          <a:xfrm>
            <a:off x="1097537" y="1453771"/>
            <a:ext cx="2853175" cy="2883658"/>
          </a:xfrm>
          <a:prstGeom prst="rect">
            <a:avLst/>
          </a:prstGeom>
        </p:spPr>
      </p:pic>
    </p:spTree>
    <p:extLst>
      <p:ext uri="{BB962C8B-B14F-4D97-AF65-F5344CB8AC3E}">
        <p14:creationId xmlns:p14="http://schemas.microsoft.com/office/powerpoint/2010/main" val="19383467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22000"/>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EE8D0C5-C747-4ADC-A4E8-94368C573B1E}"/>
              </a:ext>
            </a:extLst>
          </p:cNvPr>
          <p:cNvGrpSpPr/>
          <p:nvPr/>
        </p:nvGrpSpPr>
        <p:grpSpPr>
          <a:xfrm>
            <a:off x="194205" y="632544"/>
            <a:ext cx="10038058" cy="3516629"/>
            <a:chOff x="2066036" y="-96935"/>
            <a:chExt cx="7006296" cy="2352490"/>
          </a:xfrm>
        </p:grpSpPr>
        <p:sp>
          <p:nvSpPr>
            <p:cNvPr id="5" name="Rectangle: Rounded Corners 4">
              <a:extLst>
                <a:ext uri="{FF2B5EF4-FFF2-40B4-BE49-F238E27FC236}">
                  <a16:creationId xmlns:a16="http://schemas.microsoft.com/office/drawing/2014/main" id="{D248DE0F-92ED-EEE0-D317-790F16124D85}"/>
                </a:ext>
              </a:extLst>
            </p:cNvPr>
            <p:cNvSpPr/>
            <p:nvPr/>
          </p:nvSpPr>
          <p:spPr>
            <a:xfrm>
              <a:off x="3483156" y="484922"/>
              <a:ext cx="5589176" cy="1104081"/>
            </a:xfrm>
            <a:custGeom>
              <a:avLst/>
              <a:gdLst>
                <a:gd name="connsiteX0" fmla="*/ 0 w 5589176"/>
                <a:gd name="connsiteY0" fmla="*/ 184017 h 1104081"/>
                <a:gd name="connsiteX1" fmla="*/ 184017 w 5589176"/>
                <a:gd name="connsiteY1" fmla="*/ 0 h 1104081"/>
                <a:gd name="connsiteX2" fmla="*/ 888871 w 5589176"/>
                <a:gd name="connsiteY2" fmla="*/ 0 h 1104081"/>
                <a:gd name="connsiteX3" fmla="*/ 1489303 w 5589176"/>
                <a:gd name="connsiteY3" fmla="*/ 0 h 1104081"/>
                <a:gd name="connsiteX4" fmla="*/ 2037522 w 5589176"/>
                <a:gd name="connsiteY4" fmla="*/ 0 h 1104081"/>
                <a:gd name="connsiteX5" fmla="*/ 2794588 w 5589176"/>
                <a:gd name="connsiteY5" fmla="*/ 0 h 1104081"/>
                <a:gd name="connsiteX6" fmla="*/ 3551654 w 5589176"/>
                <a:gd name="connsiteY6" fmla="*/ 0 h 1104081"/>
                <a:gd name="connsiteX7" fmla="*/ 4152085 w 5589176"/>
                <a:gd name="connsiteY7" fmla="*/ 0 h 1104081"/>
                <a:gd name="connsiteX8" fmla="*/ 5405159 w 5589176"/>
                <a:gd name="connsiteY8" fmla="*/ 0 h 1104081"/>
                <a:gd name="connsiteX9" fmla="*/ 5589176 w 5589176"/>
                <a:gd name="connsiteY9" fmla="*/ 184017 h 1104081"/>
                <a:gd name="connsiteX10" fmla="*/ 5589176 w 5589176"/>
                <a:gd name="connsiteY10" fmla="*/ 544680 h 1104081"/>
                <a:gd name="connsiteX11" fmla="*/ 5589176 w 5589176"/>
                <a:gd name="connsiteY11" fmla="*/ 920064 h 1104081"/>
                <a:gd name="connsiteX12" fmla="*/ 5405159 w 5589176"/>
                <a:gd name="connsiteY12" fmla="*/ 1104081 h 1104081"/>
                <a:gd name="connsiteX13" fmla="*/ 4752516 w 5589176"/>
                <a:gd name="connsiteY13" fmla="*/ 1104081 h 1104081"/>
                <a:gd name="connsiteX14" fmla="*/ 4047662 w 5589176"/>
                <a:gd name="connsiteY14" fmla="*/ 1104081 h 1104081"/>
                <a:gd name="connsiteX15" fmla="*/ 3342808 w 5589176"/>
                <a:gd name="connsiteY15" fmla="*/ 1104081 h 1104081"/>
                <a:gd name="connsiteX16" fmla="*/ 2585742 w 5589176"/>
                <a:gd name="connsiteY16" fmla="*/ 1104081 h 1104081"/>
                <a:gd name="connsiteX17" fmla="*/ 1933100 w 5589176"/>
                <a:gd name="connsiteY17" fmla="*/ 1104081 h 1104081"/>
                <a:gd name="connsiteX18" fmla="*/ 1228245 w 5589176"/>
                <a:gd name="connsiteY18" fmla="*/ 1104081 h 1104081"/>
                <a:gd name="connsiteX19" fmla="*/ 184017 w 5589176"/>
                <a:gd name="connsiteY19" fmla="*/ 1104081 h 1104081"/>
                <a:gd name="connsiteX20" fmla="*/ 0 w 5589176"/>
                <a:gd name="connsiteY20" fmla="*/ 920064 h 1104081"/>
                <a:gd name="connsiteX21" fmla="*/ 0 w 5589176"/>
                <a:gd name="connsiteY21" fmla="*/ 559401 h 1104081"/>
                <a:gd name="connsiteX22" fmla="*/ 0 w 5589176"/>
                <a:gd name="connsiteY22" fmla="*/ 184017 h 11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89176" h="1104081" fill="none" extrusionOk="0">
                  <a:moveTo>
                    <a:pt x="0" y="184017"/>
                  </a:moveTo>
                  <a:cubicBezTo>
                    <a:pt x="17438" y="82939"/>
                    <a:pt x="71495" y="1108"/>
                    <a:pt x="184017" y="0"/>
                  </a:cubicBezTo>
                  <a:cubicBezTo>
                    <a:pt x="479232" y="-1477"/>
                    <a:pt x="598731" y="-27690"/>
                    <a:pt x="888871" y="0"/>
                  </a:cubicBezTo>
                  <a:cubicBezTo>
                    <a:pt x="1179011" y="27690"/>
                    <a:pt x="1343733" y="-22755"/>
                    <a:pt x="1489303" y="0"/>
                  </a:cubicBezTo>
                  <a:cubicBezTo>
                    <a:pt x="1634873" y="22755"/>
                    <a:pt x="1919116" y="7000"/>
                    <a:pt x="2037522" y="0"/>
                  </a:cubicBezTo>
                  <a:cubicBezTo>
                    <a:pt x="2155928" y="-7000"/>
                    <a:pt x="2436149" y="7451"/>
                    <a:pt x="2794588" y="0"/>
                  </a:cubicBezTo>
                  <a:cubicBezTo>
                    <a:pt x="3153027" y="-7451"/>
                    <a:pt x="3227806" y="18337"/>
                    <a:pt x="3551654" y="0"/>
                  </a:cubicBezTo>
                  <a:cubicBezTo>
                    <a:pt x="3875502" y="-18337"/>
                    <a:pt x="3922292" y="-17173"/>
                    <a:pt x="4152085" y="0"/>
                  </a:cubicBezTo>
                  <a:cubicBezTo>
                    <a:pt x="4381878" y="17173"/>
                    <a:pt x="5139518" y="-18008"/>
                    <a:pt x="5405159" y="0"/>
                  </a:cubicBezTo>
                  <a:cubicBezTo>
                    <a:pt x="5523459" y="1580"/>
                    <a:pt x="5599318" y="76764"/>
                    <a:pt x="5589176" y="184017"/>
                  </a:cubicBezTo>
                  <a:cubicBezTo>
                    <a:pt x="5586402" y="284871"/>
                    <a:pt x="5599489" y="443568"/>
                    <a:pt x="5589176" y="544680"/>
                  </a:cubicBezTo>
                  <a:cubicBezTo>
                    <a:pt x="5578863" y="645792"/>
                    <a:pt x="5582923" y="769612"/>
                    <a:pt x="5589176" y="920064"/>
                  </a:cubicBezTo>
                  <a:cubicBezTo>
                    <a:pt x="5591890" y="1030484"/>
                    <a:pt x="5516042" y="1124400"/>
                    <a:pt x="5405159" y="1104081"/>
                  </a:cubicBezTo>
                  <a:cubicBezTo>
                    <a:pt x="5081090" y="1087332"/>
                    <a:pt x="5070037" y="1101452"/>
                    <a:pt x="4752516" y="1104081"/>
                  </a:cubicBezTo>
                  <a:cubicBezTo>
                    <a:pt x="4434995" y="1106710"/>
                    <a:pt x="4260112" y="1093231"/>
                    <a:pt x="4047662" y="1104081"/>
                  </a:cubicBezTo>
                  <a:cubicBezTo>
                    <a:pt x="3835212" y="1114931"/>
                    <a:pt x="3581419" y="1110612"/>
                    <a:pt x="3342808" y="1104081"/>
                  </a:cubicBezTo>
                  <a:cubicBezTo>
                    <a:pt x="3104197" y="1097550"/>
                    <a:pt x="2804044" y="1088854"/>
                    <a:pt x="2585742" y="1104081"/>
                  </a:cubicBezTo>
                  <a:cubicBezTo>
                    <a:pt x="2367440" y="1119308"/>
                    <a:pt x="2101327" y="1123898"/>
                    <a:pt x="1933100" y="1104081"/>
                  </a:cubicBezTo>
                  <a:cubicBezTo>
                    <a:pt x="1764873" y="1084264"/>
                    <a:pt x="1414569" y="1123313"/>
                    <a:pt x="1228245" y="1104081"/>
                  </a:cubicBezTo>
                  <a:cubicBezTo>
                    <a:pt x="1041922" y="1084849"/>
                    <a:pt x="671311" y="1147337"/>
                    <a:pt x="184017" y="1104081"/>
                  </a:cubicBezTo>
                  <a:cubicBezTo>
                    <a:pt x="94079" y="1087969"/>
                    <a:pt x="-20646" y="1015113"/>
                    <a:pt x="0" y="920064"/>
                  </a:cubicBezTo>
                  <a:cubicBezTo>
                    <a:pt x="-16974" y="804710"/>
                    <a:pt x="-5527" y="737482"/>
                    <a:pt x="0" y="559401"/>
                  </a:cubicBezTo>
                  <a:cubicBezTo>
                    <a:pt x="5527" y="381320"/>
                    <a:pt x="-2651" y="282144"/>
                    <a:pt x="0" y="184017"/>
                  </a:cubicBezTo>
                  <a:close/>
                </a:path>
                <a:path w="5589176" h="1104081" stroke="0" extrusionOk="0">
                  <a:moveTo>
                    <a:pt x="0" y="184017"/>
                  </a:moveTo>
                  <a:cubicBezTo>
                    <a:pt x="-469" y="85833"/>
                    <a:pt x="74833" y="-8815"/>
                    <a:pt x="184017" y="0"/>
                  </a:cubicBezTo>
                  <a:cubicBezTo>
                    <a:pt x="360439" y="10579"/>
                    <a:pt x="621693" y="7703"/>
                    <a:pt x="732237" y="0"/>
                  </a:cubicBezTo>
                  <a:cubicBezTo>
                    <a:pt x="842781" y="-7703"/>
                    <a:pt x="1105483" y="-19566"/>
                    <a:pt x="1437091" y="0"/>
                  </a:cubicBezTo>
                  <a:cubicBezTo>
                    <a:pt x="1768699" y="19566"/>
                    <a:pt x="1986158" y="-9801"/>
                    <a:pt x="2141945" y="0"/>
                  </a:cubicBezTo>
                  <a:cubicBezTo>
                    <a:pt x="2297732" y="9801"/>
                    <a:pt x="2613604" y="-20827"/>
                    <a:pt x="2742377" y="0"/>
                  </a:cubicBezTo>
                  <a:cubicBezTo>
                    <a:pt x="2871150" y="20827"/>
                    <a:pt x="3172004" y="33165"/>
                    <a:pt x="3499442" y="0"/>
                  </a:cubicBezTo>
                  <a:cubicBezTo>
                    <a:pt x="3826880" y="-33165"/>
                    <a:pt x="3936632" y="-31293"/>
                    <a:pt x="4152085" y="0"/>
                  </a:cubicBezTo>
                  <a:cubicBezTo>
                    <a:pt x="4367538" y="31293"/>
                    <a:pt x="4810306" y="16141"/>
                    <a:pt x="5405159" y="0"/>
                  </a:cubicBezTo>
                  <a:cubicBezTo>
                    <a:pt x="5510132" y="595"/>
                    <a:pt x="5576688" y="77554"/>
                    <a:pt x="5589176" y="184017"/>
                  </a:cubicBezTo>
                  <a:cubicBezTo>
                    <a:pt x="5599483" y="350346"/>
                    <a:pt x="5582117" y="403609"/>
                    <a:pt x="5589176" y="552041"/>
                  </a:cubicBezTo>
                  <a:cubicBezTo>
                    <a:pt x="5596235" y="700473"/>
                    <a:pt x="5584659" y="753889"/>
                    <a:pt x="5589176" y="920064"/>
                  </a:cubicBezTo>
                  <a:cubicBezTo>
                    <a:pt x="5593987" y="1017521"/>
                    <a:pt x="5500584" y="1107077"/>
                    <a:pt x="5405159" y="1104081"/>
                  </a:cubicBezTo>
                  <a:cubicBezTo>
                    <a:pt x="5161428" y="1120027"/>
                    <a:pt x="5095484" y="1084518"/>
                    <a:pt x="4804728" y="1104081"/>
                  </a:cubicBezTo>
                  <a:cubicBezTo>
                    <a:pt x="4513972" y="1123644"/>
                    <a:pt x="4425538" y="1094857"/>
                    <a:pt x="4152085" y="1104081"/>
                  </a:cubicBezTo>
                  <a:cubicBezTo>
                    <a:pt x="3878632" y="1113305"/>
                    <a:pt x="3847900" y="1092568"/>
                    <a:pt x="3656076" y="1104081"/>
                  </a:cubicBezTo>
                  <a:cubicBezTo>
                    <a:pt x="3464252" y="1115594"/>
                    <a:pt x="3186618" y="1107929"/>
                    <a:pt x="3003434" y="1104081"/>
                  </a:cubicBezTo>
                  <a:cubicBezTo>
                    <a:pt x="2820250" y="1100233"/>
                    <a:pt x="2625082" y="1119309"/>
                    <a:pt x="2350791" y="1104081"/>
                  </a:cubicBezTo>
                  <a:cubicBezTo>
                    <a:pt x="2076500" y="1088853"/>
                    <a:pt x="2085207" y="1112821"/>
                    <a:pt x="1854782" y="1104081"/>
                  </a:cubicBezTo>
                  <a:cubicBezTo>
                    <a:pt x="1624357" y="1095341"/>
                    <a:pt x="1464033" y="1125499"/>
                    <a:pt x="1358774" y="1104081"/>
                  </a:cubicBezTo>
                  <a:cubicBezTo>
                    <a:pt x="1253515" y="1082663"/>
                    <a:pt x="478180" y="1100432"/>
                    <a:pt x="184017" y="1104081"/>
                  </a:cubicBezTo>
                  <a:cubicBezTo>
                    <a:pt x="74339" y="1120436"/>
                    <a:pt x="15475" y="1021170"/>
                    <a:pt x="0" y="920064"/>
                  </a:cubicBezTo>
                  <a:cubicBezTo>
                    <a:pt x="-1375" y="758919"/>
                    <a:pt x="17911" y="682192"/>
                    <a:pt x="0" y="552041"/>
                  </a:cubicBezTo>
                  <a:cubicBezTo>
                    <a:pt x="-17911" y="421890"/>
                    <a:pt x="-16585" y="305562"/>
                    <a:pt x="0" y="184017"/>
                  </a:cubicBezTo>
                  <a:close/>
                </a:path>
              </a:pathLst>
            </a:custGeom>
            <a:ln>
              <a:solidFill>
                <a:schemeClr val="tx1"/>
              </a:solidFill>
              <a:prstDash val="dashDot"/>
              <a:extLst>
                <a:ext uri="{C807C97D-BFC1-408E-A445-0C87EB9F89A2}">
                  <ask:lineSketchStyleProps xmlns:ask="http://schemas.microsoft.com/office/drawing/2018/sketchyshapes" sd="81527074">
                    <a:prstGeom prst="roundRect">
                      <a:avLst/>
                    </a:prstGeom>
                    <ask:type>
                      <ask:lineSketchFreehand/>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228600" algn="just" defTabSz="457200" rtl="0" eaLnBrk="0" fontAlgn="base" latinLnBrk="0" hangingPunct="0">
                <a:lnSpc>
                  <a:spcPct val="120000"/>
                </a:lnSpc>
                <a:spcBef>
                  <a:spcPts val="0"/>
                </a:spcBef>
                <a:spcAft>
                  <a:spcPts val="0"/>
                </a:spcAft>
                <a:buClrTx/>
                <a:buSzTx/>
                <a:buFontTx/>
                <a:buNone/>
                <a:tabLst/>
                <a:defRPr/>
              </a:pPr>
              <a:r>
                <a:rPr lang="en-US" sz="3200" b="1" dirty="0">
                  <a:solidFill>
                    <a:prstClr val="black"/>
                  </a:solidFill>
                  <a:latin typeface="Calibri" panose="020F0502020204030204"/>
                  <a:ea typeface="Times New Roman" panose="02020603050405020304" pitchFamily="18" charset="0"/>
                </a:rPr>
                <a:t>N</a:t>
              </a:r>
              <a:r>
                <a:rPr kumimoji="0" lang="vi-VN" sz="32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rPr>
                <a:t>hắc lại được những chủ đề của HĐTN trong suốt năm học vừa qua, chia sẻ cảm xúc về những gì mình đã học được</a:t>
              </a:r>
              <a:endParaRPr kumimoji="0" lang="en-US" sz="32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endParaRPr>
            </a:p>
          </p:txBody>
        </p:sp>
        <p:pic>
          <p:nvPicPr>
            <p:cNvPr id="6" name="Picture 5">
              <a:extLst>
                <a:ext uri="{FF2B5EF4-FFF2-40B4-BE49-F238E27FC236}">
                  <a16:creationId xmlns:a16="http://schemas.microsoft.com/office/drawing/2014/main" id="{0A2F2B5D-1029-0B62-D44B-2E06A5E81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036" y="-96935"/>
              <a:ext cx="2359166" cy="2352490"/>
            </a:xfrm>
            <a:prstGeom prst="rect">
              <a:avLst/>
            </a:prstGeom>
          </p:spPr>
        </p:pic>
      </p:grpSp>
      <p:grpSp>
        <p:nvGrpSpPr>
          <p:cNvPr id="8" name="Group 7">
            <a:extLst>
              <a:ext uri="{FF2B5EF4-FFF2-40B4-BE49-F238E27FC236}">
                <a16:creationId xmlns:a16="http://schemas.microsoft.com/office/drawing/2014/main" id="{855581E6-788D-562A-7EB0-1970DE2C0418}"/>
              </a:ext>
            </a:extLst>
          </p:cNvPr>
          <p:cNvGrpSpPr/>
          <p:nvPr/>
        </p:nvGrpSpPr>
        <p:grpSpPr>
          <a:xfrm>
            <a:off x="578427" y="3251175"/>
            <a:ext cx="9653156" cy="2379862"/>
            <a:chOff x="2474729" y="1190605"/>
            <a:chExt cx="5801763" cy="1420080"/>
          </a:xfrm>
        </p:grpSpPr>
        <p:sp>
          <p:nvSpPr>
            <p:cNvPr id="9" name="Rectangle: Rounded Corners 8">
              <a:extLst>
                <a:ext uri="{FF2B5EF4-FFF2-40B4-BE49-F238E27FC236}">
                  <a16:creationId xmlns:a16="http://schemas.microsoft.com/office/drawing/2014/main" id="{A48C7F19-FA15-1057-D154-A83F4F19C8DF}"/>
                </a:ext>
              </a:extLst>
            </p:cNvPr>
            <p:cNvSpPr/>
            <p:nvPr/>
          </p:nvSpPr>
          <p:spPr>
            <a:xfrm>
              <a:off x="3477846" y="1544776"/>
              <a:ext cx="4798646" cy="823285"/>
            </a:xfrm>
            <a:custGeom>
              <a:avLst/>
              <a:gdLst>
                <a:gd name="connsiteX0" fmla="*/ 0 w 4798646"/>
                <a:gd name="connsiteY0" fmla="*/ 137217 h 823285"/>
                <a:gd name="connsiteX1" fmla="*/ 137217 w 4798646"/>
                <a:gd name="connsiteY1" fmla="*/ 0 h 823285"/>
                <a:gd name="connsiteX2" fmla="*/ 693049 w 4798646"/>
                <a:gd name="connsiteY2" fmla="*/ 0 h 823285"/>
                <a:gd name="connsiteX3" fmla="*/ 1203638 w 4798646"/>
                <a:gd name="connsiteY3" fmla="*/ 0 h 823285"/>
                <a:gd name="connsiteX4" fmla="*/ 1849954 w 4798646"/>
                <a:gd name="connsiteY4" fmla="*/ 0 h 823285"/>
                <a:gd name="connsiteX5" fmla="*/ 2405786 w 4798646"/>
                <a:gd name="connsiteY5" fmla="*/ 0 h 823285"/>
                <a:gd name="connsiteX6" fmla="*/ 3006860 w 4798646"/>
                <a:gd name="connsiteY6" fmla="*/ 0 h 823285"/>
                <a:gd name="connsiteX7" fmla="*/ 3562692 w 4798646"/>
                <a:gd name="connsiteY7" fmla="*/ 0 h 823285"/>
                <a:gd name="connsiteX8" fmla="*/ 4661429 w 4798646"/>
                <a:gd name="connsiteY8" fmla="*/ 0 h 823285"/>
                <a:gd name="connsiteX9" fmla="*/ 4798646 w 4798646"/>
                <a:gd name="connsiteY9" fmla="*/ 137217 h 823285"/>
                <a:gd name="connsiteX10" fmla="*/ 4798646 w 4798646"/>
                <a:gd name="connsiteY10" fmla="*/ 686068 h 823285"/>
                <a:gd name="connsiteX11" fmla="*/ 4661429 w 4798646"/>
                <a:gd name="connsiteY11" fmla="*/ 823285 h 823285"/>
                <a:gd name="connsiteX12" fmla="*/ 4060355 w 4798646"/>
                <a:gd name="connsiteY12" fmla="*/ 823285 h 823285"/>
                <a:gd name="connsiteX13" fmla="*/ 3504523 w 4798646"/>
                <a:gd name="connsiteY13" fmla="*/ 823285 h 823285"/>
                <a:gd name="connsiteX14" fmla="*/ 2903449 w 4798646"/>
                <a:gd name="connsiteY14" fmla="*/ 823285 h 823285"/>
                <a:gd name="connsiteX15" fmla="*/ 2257133 w 4798646"/>
                <a:gd name="connsiteY15" fmla="*/ 823285 h 823285"/>
                <a:gd name="connsiteX16" fmla="*/ 1656060 w 4798646"/>
                <a:gd name="connsiteY16" fmla="*/ 823285 h 823285"/>
                <a:gd name="connsiteX17" fmla="*/ 964501 w 4798646"/>
                <a:gd name="connsiteY17" fmla="*/ 823285 h 823285"/>
                <a:gd name="connsiteX18" fmla="*/ 137217 w 4798646"/>
                <a:gd name="connsiteY18" fmla="*/ 823285 h 823285"/>
                <a:gd name="connsiteX19" fmla="*/ 0 w 4798646"/>
                <a:gd name="connsiteY19" fmla="*/ 686068 h 823285"/>
                <a:gd name="connsiteX20" fmla="*/ 0 w 4798646"/>
                <a:gd name="connsiteY20" fmla="*/ 137217 h 8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98646" h="823285" fill="none" extrusionOk="0">
                  <a:moveTo>
                    <a:pt x="0" y="137217"/>
                  </a:moveTo>
                  <a:cubicBezTo>
                    <a:pt x="-78" y="67115"/>
                    <a:pt x="62491" y="-3790"/>
                    <a:pt x="137217" y="0"/>
                  </a:cubicBezTo>
                  <a:cubicBezTo>
                    <a:pt x="321202" y="7577"/>
                    <a:pt x="445113" y="-5906"/>
                    <a:pt x="693049" y="0"/>
                  </a:cubicBezTo>
                  <a:cubicBezTo>
                    <a:pt x="940985" y="5906"/>
                    <a:pt x="1038038" y="23864"/>
                    <a:pt x="1203638" y="0"/>
                  </a:cubicBezTo>
                  <a:cubicBezTo>
                    <a:pt x="1369238" y="-23864"/>
                    <a:pt x="1605725" y="-30949"/>
                    <a:pt x="1849954" y="0"/>
                  </a:cubicBezTo>
                  <a:cubicBezTo>
                    <a:pt x="2094183" y="30949"/>
                    <a:pt x="2247859" y="5544"/>
                    <a:pt x="2405786" y="0"/>
                  </a:cubicBezTo>
                  <a:cubicBezTo>
                    <a:pt x="2563713" y="-5544"/>
                    <a:pt x="2760879" y="8628"/>
                    <a:pt x="3006860" y="0"/>
                  </a:cubicBezTo>
                  <a:cubicBezTo>
                    <a:pt x="3252841" y="-8628"/>
                    <a:pt x="3313500" y="25347"/>
                    <a:pt x="3562692" y="0"/>
                  </a:cubicBezTo>
                  <a:cubicBezTo>
                    <a:pt x="3811884" y="-25347"/>
                    <a:pt x="4303903" y="-10016"/>
                    <a:pt x="4661429" y="0"/>
                  </a:cubicBezTo>
                  <a:cubicBezTo>
                    <a:pt x="4731118" y="-3080"/>
                    <a:pt x="4791964" y="63093"/>
                    <a:pt x="4798646" y="137217"/>
                  </a:cubicBezTo>
                  <a:cubicBezTo>
                    <a:pt x="4791454" y="292592"/>
                    <a:pt x="4824643" y="449820"/>
                    <a:pt x="4798646" y="686068"/>
                  </a:cubicBezTo>
                  <a:cubicBezTo>
                    <a:pt x="4809741" y="762903"/>
                    <a:pt x="4746827" y="817954"/>
                    <a:pt x="4661429" y="823285"/>
                  </a:cubicBezTo>
                  <a:cubicBezTo>
                    <a:pt x="4392325" y="845627"/>
                    <a:pt x="4268905" y="823089"/>
                    <a:pt x="4060355" y="823285"/>
                  </a:cubicBezTo>
                  <a:cubicBezTo>
                    <a:pt x="3851805" y="823481"/>
                    <a:pt x="3765373" y="847834"/>
                    <a:pt x="3504523" y="823285"/>
                  </a:cubicBezTo>
                  <a:cubicBezTo>
                    <a:pt x="3243673" y="798736"/>
                    <a:pt x="3156952" y="800809"/>
                    <a:pt x="2903449" y="823285"/>
                  </a:cubicBezTo>
                  <a:cubicBezTo>
                    <a:pt x="2649946" y="845761"/>
                    <a:pt x="2426311" y="808462"/>
                    <a:pt x="2257133" y="823285"/>
                  </a:cubicBezTo>
                  <a:cubicBezTo>
                    <a:pt x="2087955" y="838108"/>
                    <a:pt x="1925783" y="832036"/>
                    <a:pt x="1656060" y="823285"/>
                  </a:cubicBezTo>
                  <a:cubicBezTo>
                    <a:pt x="1386337" y="814534"/>
                    <a:pt x="1188005" y="851459"/>
                    <a:pt x="964501" y="823285"/>
                  </a:cubicBezTo>
                  <a:cubicBezTo>
                    <a:pt x="740997" y="795111"/>
                    <a:pt x="351173" y="808069"/>
                    <a:pt x="137217" y="823285"/>
                  </a:cubicBezTo>
                  <a:cubicBezTo>
                    <a:pt x="62745" y="808012"/>
                    <a:pt x="3324" y="768566"/>
                    <a:pt x="0" y="686068"/>
                  </a:cubicBezTo>
                  <a:cubicBezTo>
                    <a:pt x="-9402" y="483387"/>
                    <a:pt x="12025" y="339011"/>
                    <a:pt x="0" y="137217"/>
                  </a:cubicBezTo>
                  <a:close/>
                </a:path>
                <a:path w="4798646" h="823285" stroke="0" extrusionOk="0">
                  <a:moveTo>
                    <a:pt x="0" y="137217"/>
                  </a:moveTo>
                  <a:cubicBezTo>
                    <a:pt x="-2515" y="79910"/>
                    <a:pt x="49557" y="-13859"/>
                    <a:pt x="137217" y="0"/>
                  </a:cubicBezTo>
                  <a:cubicBezTo>
                    <a:pt x="254238" y="-5630"/>
                    <a:pt x="465762" y="18520"/>
                    <a:pt x="693049" y="0"/>
                  </a:cubicBezTo>
                  <a:cubicBezTo>
                    <a:pt x="920336" y="-18520"/>
                    <a:pt x="1217167" y="-23818"/>
                    <a:pt x="1384607" y="0"/>
                  </a:cubicBezTo>
                  <a:cubicBezTo>
                    <a:pt x="1552047" y="23818"/>
                    <a:pt x="1890471" y="-14549"/>
                    <a:pt x="2076165" y="0"/>
                  </a:cubicBezTo>
                  <a:cubicBezTo>
                    <a:pt x="2261859" y="14549"/>
                    <a:pt x="2396020" y="12982"/>
                    <a:pt x="2677239" y="0"/>
                  </a:cubicBezTo>
                  <a:cubicBezTo>
                    <a:pt x="2958458" y="-12982"/>
                    <a:pt x="3138686" y="6421"/>
                    <a:pt x="3414039" y="0"/>
                  </a:cubicBezTo>
                  <a:cubicBezTo>
                    <a:pt x="3689392" y="-6421"/>
                    <a:pt x="3894388" y="19299"/>
                    <a:pt x="4060355" y="0"/>
                  </a:cubicBezTo>
                  <a:cubicBezTo>
                    <a:pt x="4226322" y="-19299"/>
                    <a:pt x="4389705" y="9883"/>
                    <a:pt x="4661429" y="0"/>
                  </a:cubicBezTo>
                  <a:cubicBezTo>
                    <a:pt x="4738899" y="300"/>
                    <a:pt x="4782733" y="55275"/>
                    <a:pt x="4798646" y="137217"/>
                  </a:cubicBezTo>
                  <a:cubicBezTo>
                    <a:pt x="4801727" y="384380"/>
                    <a:pt x="4808402" y="448061"/>
                    <a:pt x="4798646" y="686068"/>
                  </a:cubicBezTo>
                  <a:cubicBezTo>
                    <a:pt x="4803355" y="760079"/>
                    <a:pt x="4725805" y="814348"/>
                    <a:pt x="4661429" y="823285"/>
                  </a:cubicBezTo>
                  <a:cubicBezTo>
                    <a:pt x="4408890" y="807843"/>
                    <a:pt x="4329254" y="817627"/>
                    <a:pt x="4150839" y="823285"/>
                  </a:cubicBezTo>
                  <a:cubicBezTo>
                    <a:pt x="3972424" y="828944"/>
                    <a:pt x="3778917" y="817791"/>
                    <a:pt x="3504523" y="823285"/>
                  </a:cubicBezTo>
                  <a:cubicBezTo>
                    <a:pt x="3230129" y="828779"/>
                    <a:pt x="3135897" y="852835"/>
                    <a:pt x="2858207" y="823285"/>
                  </a:cubicBezTo>
                  <a:cubicBezTo>
                    <a:pt x="2580517" y="793735"/>
                    <a:pt x="2455360" y="847464"/>
                    <a:pt x="2347618" y="823285"/>
                  </a:cubicBezTo>
                  <a:cubicBezTo>
                    <a:pt x="2239876" y="799106"/>
                    <a:pt x="1972487" y="837888"/>
                    <a:pt x="1701302" y="823285"/>
                  </a:cubicBezTo>
                  <a:cubicBezTo>
                    <a:pt x="1430117" y="808682"/>
                    <a:pt x="1335263" y="806584"/>
                    <a:pt x="1054986" y="823285"/>
                  </a:cubicBezTo>
                  <a:cubicBezTo>
                    <a:pt x="774709" y="839986"/>
                    <a:pt x="357724" y="814437"/>
                    <a:pt x="137217" y="823285"/>
                  </a:cubicBezTo>
                  <a:cubicBezTo>
                    <a:pt x="54281" y="831228"/>
                    <a:pt x="17078" y="761681"/>
                    <a:pt x="0" y="686068"/>
                  </a:cubicBezTo>
                  <a:cubicBezTo>
                    <a:pt x="-13261" y="546734"/>
                    <a:pt x="-2124" y="347679"/>
                    <a:pt x="0" y="137217"/>
                  </a:cubicBezTo>
                  <a:close/>
                </a:path>
              </a:pathLst>
            </a:custGeom>
            <a:ln>
              <a:solidFill>
                <a:schemeClr val="tx1"/>
              </a:solidFill>
              <a:prstDash val="dashDot"/>
              <a:extLst>
                <a:ext uri="{C807C97D-BFC1-408E-A445-0C87EB9F89A2}">
                  <ask:lineSketchStyleProps xmlns:ask="http://schemas.microsoft.com/office/drawing/2018/sketchyshapes" sd="81527074">
                    <a:prstGeom prst="roundRect">
                      <a:avLst/>
                    </a:prstGeom>
                    <ask:type>
                      <ask:lineSketchFreehand/>
                    </ask:type>
                  </ask:lineSketchStyleProps>
                </a:ext>
              </a:extLst>
            </a:ln>
          </p:spPr>
          <p:style>
            <a:lnRef idx="2">
              <a:schemeClr val="accent2"/>
            </a:lnRef>
            <a:fillRef idx="1">
              <a:schemeClr val="lt1"/>
            </a:fillRef>
            <a:effectRef idx="0">
              <a:schemeClr val="accent2"/>
            </a:effectRef>
            <a:fontRef idx="minor">
              <a:schemeClr val="dk1"/>
            </a:fontRef>
          </p:style>
          <p:txBody>
            <a:bodyPr rtlCol="0" anchor="ctr"/>
            <a:lstStyle/>
            <a:p>
              <a:pPr marL="0" marR="0" lvl="0" indent="228600" algn="just" defTabSz="457200" rtl="0" eaLnBrk="0" fontAlgn="base" latinLnBrk="0" hangingPunct="0">
                <a:lnSpc>
                  <a:spcPct val="120000"/>
                </a:lnSpc>
                <a:spcBef>
                  <a:spcPts val="0"/>
                </a:spcBef>
                <a:spcAft>
                  <a:spcPts val="0"/>
                </a:spcAft>
                <a:buClrTx/>
                <a:buSzTx/>
                <a:buFontTx/>
                <a:buNone/>
                <a:tabLst/>
                <a:defRPr/>
              </a:pPr>
              <a:r>
                <a:rPr kumimoji="0" lang="nl-NL" sz="3200" b="1" i="0" u="none" strike="noStrike" kern="1200" cap="none" spc="0" normalizeH="0" baseline="0" noProof="0">
                  <a:ln>
                    <a:noFill/>
                  </a:ln>
                  <a:solidFill>
                    <a:prstClr val="black"/>
                  </a:solidFill>
                  <a:effectLst/>
                  <a:uLnTx/>
                  <a:uFillTx/>
                  <a:latin typeface="Calibri" panose="020F0502020204030204"/>
                  <a:ea typeface="Times New Roman" panose="02020603050405020304" pitchFamily="18" charset="0"/>
                  <a:cs typeface="+mn-cs"/>
                </a:rPr>
                <a:t>Thống kê, đánh giá kết quả HĐTN từ góc độ tự đánh giá, phụ huynh HS đánh giá.</a:t>
              </a:r>
              <a:endParaRPr kumimoji="0" lang="en-US" sz="3200" b="1" i="0" u="none" strike="noStrike" kern="1200" cap="none" spc="0" normalizeH="0" baseline="0" noProof="0" dirty="0">
                <a:ln>
                  <a:noFill/>
                </a:ln>
                <a:solidFill>
                  <a:prstClr val="black"/>
                </a:solidFill>
                <a:effectLst/>
                <a:uLnTx/>
                <a:uFillTx/>
                <a:latin typeface="Calibri" panose="020F0502020204030204"/>
                <a:ea typeface="Times New Roman" panose="02020603050405020304" pitchFamily="18" charset="0"/>
                <a:cs typeface="+mn-cs"/>
              </a:endParaRPr>
            </a:p>
          </p:txBody>
        </p:sp>
        <p:pic>
          <p:nvPicPr>
            <p:cNvPr id="10" name="Picture 9" descr="A picture containing text, vector graphics, clipart&#10;&#10;Description automatically generated">
              <a:extLst>
                <a:ext uri="{FF2B5EF4-FFF2-40B4-BE49-F238E27FC236}">
                  <a16:creationId xmlns:a16="http://schemas.microsoft.com/office/drawing/2014/main" id="{EFB7CA55-3122-E7F7-C3C3-7C92685C15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4729" y="1190605"/>
              <a:ext cx="1420080" cy="1420080"/>
            </a:xfrm>
            <a:prstGeom prst="rect">
              <a:avLst/>
            </a:prstGeom>
          </p:spPr>
        </p:pic>
      </p:grpSp>
      <p:pic>
        <p:nvPicPr>
          <p:cNvPr id="2" name="Picture 1">
            <a:extLst>
              <a:ext uri="{FF2B5EF4-FFF2-40B4-BE49-F238E27FC236}">
                <a16:creationId xmlns:a16="http://schemas.microsoft.com/office/drawing/2014/main" id="{29C286EF-3437-49FE-893C-A0F76F788E43}"/>
              </a:ext>
            </a:extLst>
          </p:cNvPr>
          <p:cNvPicPr>
            <a:picLocks noChangeAspect="1"/>
          </p:cNvPicPr>
          <p:nvPr/>
        </p:nvPicPr>
        <p:blipFill>
          <a:blip r:embed="rId5"/>
          <a:stretch>
            <a:fillRect/>
          </a:stretch>
        </p:blipFill>
        <p:spPr>
          <a:xfrm>
            <a:off x="2881602" y="100907"/>
            <a:ext cx="6504996" cy="1341236"/>
          </a:xfrm>
          <a:prstGeom prst="rect">
            <a:avLst/>
          </a:prstGeom>
        </p:spPr>
      </p:pic>
    </p:spTree>
    <p:extLst>
      <p:ext uri="{BB962C8B-B14F-4D97-AF65-F5344CB8AC3E}">
        <p14:creationId xmlns:p14="http://schemas.microsoft.com/office/powerpoint/2010/main" val="38001503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F4D0A6C-9CC5-4217-A4F1-9F4141187AA4}"/>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70881D51-90C1-4410-AA32-397B1766E2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57"/>
          <a:stretch/>
        </p:blipFill>
        <p:spPr>
          <a:xfrm>
            <a:off x="1405601" y="2655138"/>
            <a:ext cx="8971139" cy="5521847"/>
          </a:xfrm>
          <a:prstGeom prst="rect">
            <a:avLst/>
          </a:prstGeom>
        </p:spPr>
      </p:pic>
      <p:pic>
        <p:nvPicPr>
          <p:cNvPr id="3" name="Picture 2">
            <a:extLst>
              <a:ext uri="{FF2B5EF4-FFF2-40B4-BE49-F238E27FC236}">
                <a16:creationId xmlns:a16="http://schemas.microsoft.com/office/drawing/2014/main" id="{A623DBCE-6842-495B-B59B-A4AEB0D7C075}"/>
              </a:ext>
            </a:extLst>
          </p:cNvPr>
          <p:cNvPicPr>
            <a:picLocks noChangeAspect="1"/>
          </p:cNvPicPr>
          <p:nvPr/>
        </p:nvPicPr>
        <p:blipFill>
          <a:blip r:embed="rId4"/>
          <a:stretch>
            <a:fillRect/>
          </a:stretch>
        </p:blipFill>
        <p:spPr>
          <a:xfrm>
            <a:off x="3700038" y="1957508"/>
            <a:ext cx="5401524" cy="1609483"/>
          </a:xfrm>
          <a:prstGeom prst="rect">
            <a:avLst/>
          </a:prstGeom>
        </p:spPr>
      </p:pic>
    </p:spTree>
    <p:extLst>
      <p:ext uri="{BB962C8B-B14F-4D97-AF65-F5344CB8AC3E}">
        <p14:creationId xmlns:p14="http://schemas.microsoft.com/office/powerpoint/2010/main" val="32065900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638A85-6F51-F455-66F6-A34CFCCFECF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saturation sat="150000"/>
                    </a14:imgEffect>
                  </a14:imgLayer>
                </a14:imgProps>
              </a:ext>
            </a:extLst>
          </a:blip>
          <a:srcRect b="9672"/>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3DA9F1F-0F55-A584-E30B-30082F652EAF}"/>
              </a:ext>
            </a:extLst>
          </p:cNvPr>
          <p:cNvPicPr>
            <a:picLocks noChangeAspect="1"/>
          </p:cNvPicPr>
          <p:nvPr/>
        </p:nvPicPr>
        <p:blipFill>
          <a:blip r:embed="rId4"/>
          <a:stretch>
            <a:fillRect/>
          </a:stretch>
        </p:blipFill>
        <p:spPr>
          <a:xfrm>
            <a:off x="8254767" y="3049592"/>
            <a:ext cx="2799365" cy="366016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9E5BBA6D-C9A7-0F8E-3265-7A29C05EB88F}"/>
              </a:ext>
            </a:extLst>
          </p:cNvPr>
          <p:cNvPicPr>
            <a:picLocks noChangeAspect="1"/>
          </p:cNvPicPr>
          <p:nvPr/>
        </p:nvPicPr>
        <p:blipFill>
          <a:blip r:embed="rId5"/>
          <a:stretch>
            <a:fillRect/>
          </a:stretch>
        </p:blipFill>
        <p:spPr>
          <a:xfrm>
            <a:off x="5485642" y="3042777"/>
            <a:ext cx="2540759" cy="3756081"/>
          </a:xfrm>
          <a:prstGeom prst="rect">
            <a:avLst/>
          </a:prstGeom>
          <a:effectLst>
            <a:outerShdw blurRad="76200" dir="13500000" sy="23000" kx="1200000" algn="br" rotWithShape="0">
              <a:prstClr val="black">
                <a:alpha val="20000"/>
              </a:prstClr>
            </a:outerShdw>
          </a:effectLst>
        </p:spPr>
      </p:pic>
      <p:sp>
        <p:nvSpPr>
          <p:cNvPr id="3" name="TextBox 2">
            <a:extLst>
              <a:ext uri="{FF2B5EF4-FFF2-40B4-BE49-F238E27FC236}">
                <a16:creationId xmlns:a16="http://schemas.microsoft.com/office/drawing/2014/main" id="{E64CEE4F-8FC8-462A-B586-9673B1DD2C7C}"/>
              </a:ext>
            </a:extLst>
          </p:cNvPr>
          <p:cNvSpPr txBox="1"/>
          <p:nvPr/>
        </p:nvSpPr>
        <p:spPr>
          <a:xfrm>
            <a:off x="5210175" y="923925"/>
            <a:ext cx="6315075" cy="1754326"/>
          </a:xfrm>
          <a:prstGeom prst="rect">
            <a:avLst/>
          </a:prstGeom>
          <a:noFill/>
        </p:spPr>
        <p:txBody>
          <a:bodyPr wrap="square" rtlCol="0">
            <a:spAutoFit/>
          </a:bodyPr>
          <a:lstStyle/>
          <a:p>
            <a:pPr algn="ctr"/>
            <a:r>
              <a:rPr lang="nl-NL" sz="3600" b="1" dirty="0">
                <a:solidFill>
                  <a:srgbClr val="FFFF00"/>
                </a:solidFill>
                <a:effectLst/>
                <a:latin typeface="Cambria" panose="02040503050406030204" pitchFamily="18" charset="0"/>
                <a:ea typeface="Cambria" panose="02040503050406030204" pitchFamily="18" charset="0"/>
              </a:rPr>
              <a:t>1. Hoàn thành Hồ sơ trải nghiệm của em để tự đánh giá kết quả hoạt động </a:t>
            </a:r>
            <a:endParaRPr lang="en-US" sz="3600" b="1" dirty="0">
              <a:solidFill>
                <a:srgbClr val="FFFF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841470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32633A0-90C4-4AA5-B97D-885EBFFAEBFB}"/>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sp>
        <p:nvSpPr>
          <p:cNvPr id="23" name="Rectangle: Rounded Corners 22">
            <a:extLst>
              <a:ext uri="{FF2B5EF4-FFF2-40B4-BE49-F238E27FC236}">
                <a16:creationId xmlns:a16="http://schemas.microsoft.com/office/drawing/2014/main" id="{1EB45373-6026-4443-ACBD-5BDF76B2F129}"/>
              </a:ext>
            </a:extLst>
          </p:cNvPr>
          <p:cNvSpPr/>
          <p:nvPr/>
        </p:nvSpPr>
        <p:spPr>
          <a:xfrm>
            <a:off x="199054" y="130630"/>
            <a:ext cx="11793895" cy="6559420"/>
          </a:xfrm>
          <a:custGeom>
            <a:avLst/>
            <a:gdLst>
              <a:gd name="connsiteX0" fmla="*/ 0 w 11793895"/>
              <a:gd name="connsiteY0" fmla="*/ 613962 h 6559420"/>
              <a:gd name="connsiteX1" fmla="*/ 613962 w 11793895"/>
              <a:gd name="connsiteY1" fmla="*/ 0 h 6559420"/>
              <a:gd name="connsiteX2" fmla="*/ 11179933 w 11793895"/>
              <a:gd name="connsiteY2" fmla="*/ 0 h 6559420"/>
              <a:gd name="connsiteX3" fmla="*/ 11793895 w 11793895"/>
              <a:gd name="connsiteY3" fmla="*/ 613962 h 6559420"/>
              <a:gd name="connsiteX4" fmla="*/ 11793895 w 11793895"/>
              <a:gd name="connsiteY4" fmla="*/ 5945458 h 6559420"/>
              <a:gd name="connsiteX5" fmla="*/ 11179933 w 11793895"/>
              <a:gd name="connsiteY5" fmla="*/ 6559420 h 6559420"/>
              <a:gd name="connsiteX6" fmla="*/ 613962 w 11793895"/>
              <a:gd name="connsiteY6" fmla="*/ 6559420 h 6559420"/>
              <a:gd name="connsiteX7" fmla="*/ 0 w 11793895"/>
              <a:gd name="connsiteY7" fmla="*/ 5945458 h 6559420"/>
              <a:gd name="connsiteX8" fmla="*/ 0 w 11793895"/>
              <a:gd name="connsiteY8" fmla="*/ 613962 h 65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895" h="6559420" fill="none" extrusionOk="0">
                <a:moveTo>
                  <a:pt x="0" y="613962"/>
                </a:moveTo>
                <a:cubicBezTo>
                  <a:pt x="-44515" y="267680"/>
                  <a:pt x="291781" y="13822"/>
                  <a:pt x="613962" y="0"/>
                </a:cubicBezTo>
                <a:cubicBezTo>
                  <a:pt x="5752544" y="130954"/>
                  <a:pt x="8915831" y="43574"/>
                  <a:pt x="11179933" y="0"/>
                </a:cubicBezTo>
                <a:cubicBezTo>
                  <a:pt x="11523608" y="7075"/>
                  <a:pt x="11809805" y="294369"/>
                  <a:pt x="11793895" y="613962"/>
                </a:cubicBezTo>
                <a:cubicBezTo>
                  <a:pt x="11643456" y="1880618"/>
                  <a:pt x="11879774" y="5171155"/>
                  <a:pt x="11793895" y="5945458"/>
                </a:cubicBezTo>
                <a:cubicBezTo>
                  <a:pt x="11773166" y="6287944"/>
                  <a:pt x="11468231" y="6524380"/>
                  <a:pt x="11179933" y="6559420"/>
                </a:cubicBezTo>
                <a:cubicBezTo>
                  <a:pt x="7440290" y="6714617"/>
                  <a:pt x="3371637" y="6722440"/>
                  <a:pt x="613962" y="6559420"/>
                </a:cubicBezTo>
                <a:cubicBezTo>
                  <a:pt x="279279" y="6499922"/>
                  <a:pt x="-26072" y="6299764"/>
                  <a:pt x="0" y="5945458"/>
                </a:cubicBezTo>
                <a:cubicBezTo>
                  <a:pt x="64656" y="5287668"/>
                  <a:pt x="-17807" y="1320764"/>
                  <a:pt x="0" y="613962"/>
                </a:cubicBezTo>
                <a:close/>
              </a:path>
              <a:path w="11793895" h="6559420" stroke="0" extrusionOk="0">
                <a:moveTo>
                  <a:pt x="0" y="613962"/>
                </a:moveTo>
                <a:cubicBezTo>
                  <a:pt x="-50178" y="243929"/>
                  <a:pt x="238467" y="13667"/>
                  <a:pt x="613962" y="0"/>
                </a:cubicBezTo>
                <a:cubicBezTo>
                  <a:pt x="1692355" y="132882"/>
                  <a:pt x="7383715" y="-84951"/>
                  <a:pt x="11179933" y="0"/>
                </a:cubicBezTo>
                <a:cubicBezTo>
                  <a:pt x="11473297" y="44646"/>
                  <a:pt x="11785743" y="319940"/>
                  <a:pt x="11793895" y="613962"/>
                </a:cubicBezTo>
                <a:cubicBezTo>
                  <a:pt x="11814082" y="1590716"/>
                  <a:pt x="11946375" y="4099744"/>
                  <a:pt x="11793895" y="5945458"/>
                </a:cubicBezTo>
                <a:cubicBezTo>
                  <a:pt x="11804479" y="6285796"/>
                  <a:pt x="11523184" y="6550840"/>
                  <a:pt x="11179933" y="6559420"/>
                </a:cubicBezTo>
                <a:cubicBezTo>
                  <a:pt x="6742335" y="6647059"/>
                  <a:pt x="3989542" y="6486741"/>
                  <a:pt x="613962" y="6559420"/>
                </a:cubicBezTo>
                <a:cubicBezTo>
                  <a:pt x="268207" y="6495787"/>
                  <a:pt x="-2423" y="6287907"/>
                  <a:pt x="0" y="5945458"/>
                </a:cubicBezTo>
                <a:cubicBezTo>
                  <a:pt x="-38581" y="5277464"/>
                  <a:pt x="63341" y="2415705"/>
                  <a:pt x="0" y="613962"/>
                </a:cubicBezTo>
                <a:close/>
              </a:path>
            </a:pathLst>
          </a:custGeom>
          <a:solidFill>
            <a:schemeClr val="bg1">
              <a:alpha val="87000"/>
            </a:schemeClr>
          </a:solidFill>
          <a:ln w="31750">
            <a:solidFill>
              <a:srgbClr val="002060"/>
            </a:solidFill>
            <a:prstDash val="dash"/>
            <a:extLst>
              <a:ext uri="{C807C97D-BFC1-408E-A445-0C87EB9F89A2}">
                <ask:lineSketchStyleProps xmlns:ask="http://schemas.microsoft.com/office/drawing/2018/sketchyshapes" sd="1219033472">
                  <a:prstGeom prst="roundRect">
                    <a:avLst>
                      <a:gd name="adj" fmla="val 936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sp>
        <p:nvSpPr>
          <p:cNvPr id="24" name="TextBox 23">
            <a:extLst>
              <a:ext uri="{FF2B5EF4-FFF2-40B4-BE49-F238E27FC236}">
                <a16:creationId xmlns:a16="http://schemas.microsoft.com/office/drawing/2014/main" id="{5E815005-33D3-467F-BD42-511CE821D2AC}"/>
              </a:ext>
            </a:extLst>
          </p:cNvPr>
          <p:cNvSpPr txBox="1"/>
          <p:nvPr/>
        </p:nvSpPr>
        <p:spPr>
          <a:xfrm>
            <a:off x="626114" y="425501"/>
            <a:ext cx="10414420" cy="666786"/>
          </a:xfrm>
          <a:prstGeom prst="rect">
            <a:avLst/>
          </a:prstGeom>
          <a:noFill/>
        </p:spPr>
        <p:txBody>
          <a:bodyPr wrap="square" rtlCol="0">
            <a:spAutoFit/>
          </a:bodyPr>
          <a:lstStyle/>
          <a:p>
            <a:pPr algn="ctr" defTabSz="914377">
              <a:defRPr/>
            </a:pPr>
            <a:r>
              <a:rPr lang="en-US" sz="3733" b="1" dirty="0">
                <a:solidFill>
                  <a:srgbClr val="FF0000"/>
                </a:solidFill>
                <a:ea typeface="Arial-Rounded" panose="020B0500000000000000" pitchFamily="34" charset="0"/>
                <a:cs typeface="Times New Roman" panose="02020603050405020304" pitchFamily="18" charset="0"/>
              </a:rPr>
              <a:t>V</a:t>
            </a:r>
            <a:r>
              <a:rPr lang="vi-VN" sz="3733" b="1" dirty="0">
                <a:solidFill>
                  <a:srgbClr val="FF0000"/>
                </a:solidFill>
                <a:ea typeface="Arial-Rounded" panose="020B0500000000000000" pitchFamily="34" charset="0"/>
                <a:cs typeface="Times New Roman" panose="02020603050405020304" pitchFamily="18" charset="0"/>
              </a:rPr>
              <a:t>ẽ một cái cây to vào giấy A4</a:t>
            </a:r>
            <a:endParaRPr lang="en-US" sz="3733" b="1" dirty="0">
              <a:solidFill>
                <a:srgbClr val="FF0000"/>
              </a:solidFill>
              <a:latin typeface="Arial" panose="020B0604020202020204" pitchFamily="34" charset="0"/>
              <a:ea typeface="Arial-Rounded" panose="020B0500000000000000" pitchFamily="34" charset="0"/>
              <a:cs typeface="Arial" panose="020B0604020202020204" pitchFamily="34" charset="0"/>
            </a:endParaRPr>
          </a:p>
        </p:txBody>
      </p:sp>
      <p:grpSp>
        <p:nvGrpSpPr>
          <p:cNvPr id="7" name="Group 6">
            <a:extLst>
              <a:ext uri="{FF2B5EF4-FFF2-40B4-BE49-F238E27FC236}">
                <a16:creationId xmlns:a16="http://schemas.microsoft.com/office/drawing/2014/main" id="{43BCBC5D-FC79-4D6F-98A7-4E2A66C11BEF}"/>
              </a:ext>
            </a:extLst>
          </p:cNvPr>
          <p:cNvGrpSpPr/>
          <p:nvPr/>
        </p:nvGrpSpPr>
        <p:grpSpPr>
          <a:xfrm>
            <a:off x="1095375" y="1371601"/>
            <a:ext cx="9486900" cy="1095374"/>
            <a:chOff x="3977443" y="-1656990"/>
            <a:chExt cx="3108271" cy="1374841"/>
          </a:xfrm>
          <a:solidFill>
            <a:srgbClr val="FFFF00"/>
          </a:solidFill>
        </p:grpSpPr>
        <p:sp>
          <p:nvSpPr>
            <p:cNvPr id="10" name="矩形: 圆角 6">
              <a:extLst>
                <a:ext uri="{FF2B5EF4-FFF2-40B4-BE49-F238E27FC236}">
                  <a16:creationId xmlns:a16="http://schemas.microsoft.com/office/drawing/2014/main" id="{CFD5A3BA-BEAF-48ED-B850-CBC3DB725F42}"/>
                </a:ext>
              </a:extLst>
            </p:cNvPr>
            <p:cNvSpPr/>
            <p:nvPr/>
          </p:nvSpPr>
          <p:spPr>
            <a:xfrm>
              <a:off x="3977443" y="-1656990"/>
              <a:ext cx="3108271" cy="1374841"/>
            </a:xfrm>
            <a:custGeom>
              <a:avLst/>
              <a:gdLst>
                <a:gd name="connsiteX0" fmla="*/ 0 w 3108271"/>
                <a:gd name="connsiteY0" fmla="*/ 231235 h 1374841"/>
                <a:gd name="connsiteX1" fmla="*/ 231235 w 3108271"/>
                <a:gd name="connsiteY1" fmla="*/ 0 h 1374841"/>
                <a:gd name="connsiteX2" fmla="*/ 2877036 w 3108271"/>
                <a:gd name="connsiteY2" fmla="*/ 0 h 1374841"/>
                <a:gd name="connsiteX3" fmla="*/ 3108271 w 3108271"/>
                <a:gd name="connsiteY3" fmla="*/ 231235 h 1374841"/>
                <a:gd name="connsiteX4" fmla="*/ 3108271 w 3108271"/>
                <a:gd name="connsiteY4" fmla="*/ 1143606 h 1374841"/>
                <a:gd name="connsiteX5" fmla="*/ 2877036 w 3108271"/>
                <a:gd name="connsiteY5" fmla="*/ 1374841 h 1374841"/>
                <a:gd name="connsiteX6" fmla="*/ 231235 w 3108271"/>
                <a:gd name="connsiteY6" fmla="*/ 1374841 h 1374841"/>
                <a:gd name="connsiteX7" fmla="*/ 0 w 3108271"/>
                <a:gd name="connsiteY7" fmla="*/ 1143606 h 1374841"/>
                <a:gd name="connsiteX8" fmla="*/ 0 w 3108271"/>
                <a:gd name="connsiteY8" fmla="*/ 231235 h 137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8271" h="1374841" fill="none" extrusionOk="0">
                  <a:moveTo>
                    <a:pt x="0" y="231235"/>
                  </a:moveTo>
                  <a:cubicBezTo>
                    <a:pt x="2072" y="100163"/>
                    <a:pt x="101520" y="2526"/>
                    <a:pt x="231235" y="0"/>
                  </a:cubicBezTo>
                  <a:cubicBezTo>
                    <a:pt x="1036415" y="-99796"/>
                    <a:pt x="1820805" y="13135"/>
                    <a:pt x="2877036" y="0"/>
                  </a:cubicBezTo>
                  <a:cubicBezTo>
                    <a:pt x="2997893" y="-970"/>
                    <a:pt x="3105304" y="115614"/>
                    <a:pt x="3108271" y="231235"/>
                  </a:cubicBezTo>
                  <a:cubicBezTo>
                    <a:pt x="3109457" y="559127"/>
                    <a:pt x="3184020" y="866025"/>
                    <a:pt x="3108271" y="1143606"/>
                  </a:cubicBezTo>
                  <a:cubicBezTo>
                    <a:pt x="3084767" y="1270835"/>
                    <a:pt x="2983533" y="1376032"/>
                    <a:pt x="2877036" y="1374841"/>
                  </a:cubicBezTo>
                  <a:cubicBezTo>
                    <a:pt x="1763716" y="1282971"/>
                    <a:pt x="1190589" y="1238639"/>
                    <a:pt x="231235" y="1374841"/>
                  </a:cubicBezTo>
                  <a:cubicBezTo>
                    <a:pt x="95423" y="1370607"/>
                    <a:pt x="-3152" y="1273671"/>
                    <a:pt x="0" y="1143606"/>
                  </a:cubicBezTo>
                  <a:cubicBezTo>
                    <a:pt x="13592" y="928983"/>
                    <a:pt x="-68953" y="681477"/>
                    <a:pt x="0" y="231235"/>
                  </a:cubicBezTo>
                  <a:close/>
                </a:path>
                <a:path w="3108271" h="1374841" stroke="0" extrusionOk="0">
                  <a:moveTo>
                    <a:pt x="0" y="231235"/>
                  </a:moveTo>
                  <a:cubicBezTo>
                    <a:pt x="22647" y="94021"/>
                    <a:pt x="121006" y="-8729"/>
                    <a:pt x="231235" y="0"/>
                  </a:cubicBezTo>
                  <a:cubicBezTo>
                    <a:pt x="1211217" y="-141679"/>
                    <a:pt x="1647351" y="39453"/>
                    <a:pt x="2877036" y="0"/>
                  </a:cubicBezTo>
                  <a:cubicBezTo>
                    <a:pt x="3021069" y="-1198"/>
                    <a:pt x="3117119" y="91906"/>
                    <a:pt x="3108271" y="231235"/>
                  </a:cubicBezTo>
                  <a:cubicBezTo>
                    <a:pt x="3030113" y="613057"/>
                    <a:pt x="3030462" y="946470"/>
                    <a:pt x="3108271" y="1143606"/>
                  </a:cubicBezTo>
                  <a:cubicBezTo>
                    <a:pt x="3111228" y="1270317"/>
                    <a:pt x="3011597" y="1380306"/>
                    <a:pt x="2877036" y="1374841"/>
                  </a:cubicBezTo>
                  <a:cubicBezTo>
                    <a:pt x="1992362" y="1386262"/>
                    <a:pt x="1342947" y="1433476"/>
                    <a:pt x="231235" y="1374841"/>
                  </a:cubicBezTo>
                  <a:cubicBezTo>
                    <a:pt x="113459" y="1381233"/>
                    <a:pt x="6322" y="1293872"/>
                    <a:pt x="0" y="1143606"/>
                  </a:cubicBezTo>
                  <a:cubicBezTo>
                    <a:pt x="-80850" y="970809"/>
                    <a:pt x="52132" y="399875"/>
                    <a:pt x="0" y="231235"/>
                  </a:cubicBezTo>
                  <a:close/>
                </a:path>
              </a:pathLst>
            </a:custGeom>
            <a:grpFill/>
            <a:ln w="34925" cap="rnd">
              <a:solidFill>
                <a:srgbClr val="139F4E"/>
              </a:solidFill>
              <a:prstDash val="solid"/>
              <a:round/>
              <a:extLst>
                <a:ext uri="{C807C97D-BFC1-408E-A445-0C87EB9F89A2}">
                  <ask:lineSketchStyleProps xmlns:ask="http://schemas.microsoft.com/office/drawing/2018/sketchyshapes" sd="2554553490">
                    <a:prstGeom prst="roundRect">
                      <a:avLst>
                        <a:gd name="adj" fmla="val 168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srgbClr val="336600"/>
                </a:solidFill>
                <a:effectLst/>
                <a:uLnTx/>
                <a:uFillTx/>
                <a:latin typeface="Baloo 2 ExtraBold" panose="03080902040302020200" pitchFamily="66" charset="0"/>
                <a:ea typeface="等线" panose="02010600030101010101" pitchFamily="2" charset="-122"/>
                <a:cs typeface="Baloo 2 ExtraBold" panose="03080902040302020200" pitchFamily="66" charset="0"/>
              </a:endParaRPr>
            </a:p>
          </p:txBody>
        </p:sp>
        <p:sp>
          <p:nvSpPr>
            <p:cNvPr id="11" name="TextBox 10">
              <a:extLst>
                <a:ext uri="{FF2B5EF4-FFF2-40B4-BE49-F238E27FC236}">
                  <a16:creationId xmlns:a16="http://schemas.microsoft.com/office/drawing/2014/main" id="{796D5799-BE52-4A33-82E5-ED5CE71D84EB}"/>
                </a:ext>
              </a:extLst>
            </p:cNvPr>
            <p:cNvSpPr txBox="1"/>
            <p:nvPr/>
          </p:nvSpPr>
          <p:spPr>
            <a:xfrm>
              <a:off x="4004185" y="-1614950"/>
              <a:ext cx="3048464" cy="1092985"/>
            </a:xfrm>
            <a:prstGeom prst="rect">
              <a:avLst/>
            </a:prstGeom>
            <a:grp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vi-VN" sz="2800" b="1" i="1" dirty="0">
                  <a:solidFill>
                    <a:srgbClr val="FF0000"/>
                  </a:solidFill>
                  <a:effectLst/>
                  <a:latin typeface="Cambria" panose="02040503050406030204" pitchFamily="18" charset="0"/>
                  <a:ea typeface="Cambria" panose="02040503050406030204" pitchFamily="18" charset="0"/>
                </a:rPr>
                <a:t>Em đã tham gia hoạt động diễn kịch, hát hay đọc thơ? (mỗi HĐ nhận 1 bông hoa)</a:t>
              </a:r>
              <a:endParaRPr kumimoji="0" lang="zh-CN" altLang="en-US" sz="2800" b="1" i="0" u="none" strike="noStrike" kern="1200" cap="none" spc="0" normalizeH="0" baseline="0" noProof="0" dirty="0">
                <a:ln>
                  <a:noFill/>
                </a:ln>
                <a:solidFill>
                  <a:srgbClr val="FF0000"/>
                </a:solidFill>
                <a:effectLst/>
                <a:uLnTx/>
                <a:uFillTx/>
                <a:latin typeface="Cambria" panose="02040503050406030204" pitchFamily="18" charset="0"/>
                <a:ea typeface="等线" panose="02010600030101010101" pitchFamily="2" charset="-122"/>
                <a:cs typeface="Baloo 2 ExtraBold" panose="03080902040302020200" pitchFamily="66" charset="0"/>
              </a:endParaRPr>
            </a:p>
          </p:txBody>
        </p:sp>
      </p:grpSp>
      <p:grpSp>
        <p:nvGrpSpPr>
          <p:cNvPr id="15" name="Group 14">
            <a:extLst>
              <a:ext uri="{FF2B5EF4-FFF2-40B4-BE49-F238E27FC236}">
                <a16:creationId xmlns:a16="http://schemas.microsoft.com/office/drawing/2014/main" id="{5AF38A66-175F-4CE5-B6D7-DA59AE17B5AA}"/>
              </a:ext>
            </a:extLst>
          </p:cNvPr>
          <p:cNvGrpSpPr/>
          <p:nvPr/>
        </p:nvGrpSpPr>
        <p:grpSpPr>
          <a:xfrm>
            <a:off x="1095375" y="2657476"/>
            <a:ext cx="9486900" cy="1095374"/>
            <a:chOff x="3977443" y="-1656990"/>
            <a:chExt cx="3108271" cy="1374841"/>
          </a:xfrm>
          <a:solidFill>
            <a:srgbClr val="FFFF00"/>
          </a:solidFill>
        </p:grpSpPr>
        <p:sp>
          <p:nvSpPr>
            <p:cNvPr id="16" name="矩形: 圆角 6">
              <a:extLst>
                <a:ext uri="{FF2B5EF4-FFF2-40B4-BE49-F238E27FC236}">
                  <a16:creationId xmlns:a16="http://schemas.microsoft.com/office/drawing/2014/main" id="{F905F427-2903-424B-B83E-E9A29BCFF525}"/>
                </a:ext>
              </a:extLst>
            </p:cNvPr>
            <p:cNvSpPr/>
            <p:nvPr/>
          </p:nvSpPr>
          <p:spPr>
            <a:xfrm>
              <a:off x="3977443" y="-1656990"/>
              <a:ext cx="3108271" cy="1374841"/>
            </a:xfrm>
            <a:custGeom>
              <a:avLst/>
              <a:gdLst>
                <a:gd name="connsiteX0" fmla="*/ 0 w 3108271"/>
                <a:gd name="connsiteY0" fmla="*/ 231235 h 1374841"/>
                <a:gd name="connsiteX1" fmla="*/ 231235 w 3108271"/>
                <a:gd name="connsiteY1" fmla="*/ 0 h 1374841"/>
                <a:gd name="connsiteX2" fmla="*/ 2877036 w 3108271"/>
                <a:gd name="connsiteY2" fmla="*/ 0 h 1374841"/>
                <a:gd name="connsiteX3" fmla="*/ 3108271 w 3108271"/>
                <a:gd name="connsiteY3" fmla="*/ 231235 h 1374841"/>
                <a:gd name="connsiteX4" fmla="*/ 3108271 w 3108271"/>
                <a:gd name="connsiteY4" fmla="*/ 1143606 h 1374841"/>
                <a:gd name="connsiteX5" fmla="*/ 2877036 w 3108271"/>
                <a:gd name="connsiteY5" fmla="*/ 1374841 h 1374841"/>
                <a:gd name="connsiteX6" fmla="*/ 231235 w 3108271"/>
                <a:gd name="connsiteY6" fmla="*/ 1374841 h 1374841"/>
                <a:gd name="connsiteX7" fmla="*/ 0 w 3108271"/>
                <a:gd name="connsiteY7" fmla="*/ 1143606 h 1374841"/>
                <a:gd name="connsiteX8" fmla="*/ 0 w 3108271"/>
                <a:gd name="connsiteY8" fmla="*/ 231235 h 137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8271" h="1374841" fill="none" extrusionOk="0">
                  <a:moveTo>
                    <a:pt x="0" y="231235"/>
                  </a:moveTo>
                  <a:cubicBezTo>
                    <a:pt x="2072" y="100163"/>
                    <a:pt x="101520" y="2526"/>
                    <a:pt x="231235" y="0"/>
                  </a:cubicBezTo>
                  <a:cubicBezTo>
                    <a:pt x="1036415" y="-99796"/>
                    <a:pt x="1820805" y="13135"/>
                    <a:pt x="2877036" y="0"/>
                  </a:cubicBezTo>
                  <a:cubicBezTo>
                    <a:pt x="2997893" y="-970"/>
                    <a:pt x="3105304" y="115614"/>
                    <a:pt x="3108271" y="231235"/>
                  </a:cubicBezTo>
                  <a:cubicBezTo>
                    <a:pt x="3109457" y="559127"/>
                    <a:pt x="3184020" y="866025"/>
                    <a:pt x="3108271" y="1143606"/>
                  </a:cubicBezTo>
                  <a:cubicBezTo>
                    <a:pt x="3084767" y="1270835"/>
                    <a:pt x="2983533" y="1376032"/>
                    <a:pt x="2877036" y="1374841"/>
                  </a:cubicBezTo>
                  <a:cubicBezTo>
                    <a:pt x="1763716" y="1282971"/>
                    <a:pt x="1190589" y="1238639"/>
                    <a:pt x="231235" y="1374841"/>
                  </a:cubicBezTo>
                  <a:cubicBezTo>
                    <a:pt x="95423" y="1370607"/>
                    <a:pt x="-3152" y="1273671"/>
                    <a:pt x="0" y="1143606"/>
                  </a:cubicBezTo>
                  <a:cubicBezTo>
                    <a:pt x="13592" y="928983"/>
                    <a:pt x="-68953" y="681477"/>
                    <a:pt x="0" y="231235"/>
                  </a:cubicBezTo>
                  <a:close/>
                </a:path>
                <a:path w="3108271" h="1374841" stroke="0" extrusionOk="0">
                  <a:moveTo>
                    <a:pt x="0" y="231235"/>
                  </a:moveTo>
                  <a:cubicBezTo>
                    <a:pt x="22647" y="94021"/>
                    <a:pt x="121006" y="-8729"/>
                    <a:pt x="231235" y="0"/>
                  </a:cubicBezTo>
                  <a:cubicBezTo>
                    <a:pt x="1211217" y="-141679"/>
                    <a:pt x="1647351" y="39453"/>
                    <a:pt x="2877036" y="0"/>
                  </a:cubicBezTo>
                  <a:cubicBezTo>
                    <a:pt x="3021069" y="-1198"/>
                    <a:pt x="3117119" y="91906"/>
                    <a:pt x="3108271" y="231235"/>
                  </a:cubicBezTo>
                  <a:cubicBezTo>
                    <a:pt x="3030113" y="613057"/>
                    <a:pt x="3030462" y="946470"/>
                    <a:pt x="3108271" y="1143606"/>
                  </a:cubicBezTo>
                  <a:cubicBezTo>
                    <a:pt x="3111228" y="1270317"/>
                    <a:pt x="3011597" y="1380306"/>
                    <a:pt x="2877036" y="1374841"/>
                  </a:cubicBezTo>
                  <a:cubicBezTo>
                    <a:pt x="1992362" y="1386262"/>
                    <a:pt x="1342947" y="1433476"/>
                    <a:pt x="231235" y="1374841"/>
                  </a:cubicBezTo>
                  <a:cubicBezTo>
                    <a:pt x="113459" y="1381233"/>
                    <a:pt x="6322" y="1293872"/>
                    <a:pt x="0" y="1143606"/>
                  </a:cubicBezTo>
                  <a:cubicBezTo>
                    <a:pt x="-80850" y="970809"/>
                    <a:pt x="52132" y="399875"/>
                    <a:pt x="0" y="231235"/>
                  </a:cubicBezTo>
                  <a:close/>
                </a:path>
              </a:pathLst>
            </a:custGeom>
            <a:grpFill/>
            <a:ln w="34925" cap="rnd">
              <a:solidFill>
                <a:srgbClr val="139F4E"/>
              </a:solidFill>
              <a:prstDash val="solid"/>
              <a:round/>
              <a:extLst>
                <a:ext uri="{C807C97D-BFC1-408E-A445-0C87EB9F89A2}">
                  <ask:lineSketchStyleProps xmlns:ask="http://schemas.microsoft.com/office/drawing/2018/sketchyshapes" sd="2554553490">
                    <a:prstGeom prst="roundRect">
                      <a:avLst>
                        <a:gd name="adj" fmla="val 168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srgbClr val="336600"/>
                </a:solidFill>
                <a:effectLst/>
                <a:uLnTx/>
                <a:uFillTx/>
                <a:latin typeface="Baloo 2 ExtraBold" panose="03080902040302020200" pitchFamily="66" charset="0"/>
                <a:ea typeface="等线" panose="02010600030101010101" pitchFamily="2" charset="-122"/>
                <a:cs typeface="Baloo 2 ExtraBold" panose="03080902040302020200" pitchFamily="66" charset="0"/>
              </a:endParaRPr>
            </a:p>
          </p:txBody>
        </p:sp>
        <p:sp>
          <p:nvSpPr>
            <p:cNvPr id="17" name="TextBox 16">
              <a:extLst>
                <a:ext uri="{FF2B5EF4-FFF2-40B4-BE49-F238E27FC236}">
                  <a16:creationId xmlns:a16="http://schemas.microsoft.com/office/drawing/2014/main" id="{E18E006D-7A5C-44C7-B5CE-6825AFD3BE1B}"/>
                </a:ext>
              </a:extLst>
            </p:cNvPr>
            <p:cNvSpPr txBox="1"/>
            <p:nvPr/>
          </p:nvSpPr>
          <p:spPr>
            <a:xfrm>
              <a:off x="4004185" y="-1614951"/>
              <a:ext cx="3048464" cy="1197532"/>
            </a:xfrm>
            <a:prstGeom prst="rect">
              <a:avLst/>
            </a:prstGeom>
            <a:grp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vi-VN" sz="2800" b="1" i="1" dirty="0">
                  <a:solidFill>
                    <a:srgbClr val="FF0000"/>
                  </a:solidFill>
                  <a:effectLst/>
                  <a:latin typeface="Cambria" panose="02040503050406030204" pitchFamily="18" charset="0"/>
                  <a:ea typeface="Cambria" panose="02040503050406030204" pitchFamily="18" charset="0"/>
                </a:rPr>
                <a:t>Em đã tham gia lao động ở trường và ở nhà bao nhiêu lần? (mỗi buổi lao động nhận 2 bông hoa)</a:t>
              </a:r>
              <a:endParaRPr kumimoji="0" lang="zh-CN" altLang="en-US" sz="2800" b="1" i="0" u="none" strike="noStrike" kern="1200" cap="none" spc="0" normalizeH="0" baseline="0" noProof="0" dirty="0">
                <a:ln>
                  <a:noFill/>
                </a:ln>
                <a:solidFill>
                  <a:srgbClr val="FF0000"/>
                </a:solidFill>
                <a:effectLst/>
                <a:uLnTx/>
                <a:uFillTx/>
                <a:latin typeface="Cambria" panose="02040503050406030204" pitchFamily="18" charset="0"/>
                <a:ea typeface="等线" panose="02010600030101010101" pitchFamily="2" charset="-122"/>
                <a:cs typeface="Baloo 2 ExtraBold" panose="03080902040302020200" pitchFamily="66" charset="0"/>
              </a:endParaRPr>
            </a:p>
          </p:txBody>
        </p:sp>
      </p:grpSp>
      <p:grpSp>
        <p:nvGrpSpPr>
          <p:cNvPr id="18" name="Group 17">
            <a:extLst>
              <a:ext uri="{FF2B5EF4-FFF2-40B4-BE49-F238E27FC236}">
                <a16:creationId xmlns:a16="http://schemas.microsoft.com/office/drawing/2014/main" id="{0588339D-70C0-4E12-AD16-C486C8A08EA6}"/>
              </a:ext>
            </a:extLst>
          </p:cNvPr>
          <p:cNvGrpSpPr/>
          <p:nvPr/>
        </p:nvGrpSpPr>
        <p:grpSpPr>
          <a:xfrm>
            <a:off x="1190625" y="3943351"/>
            <a:ext cx="9486900" cy="1095374"/>
            <a:chOff x="3977443" y="-1656990"/>
            <a:chExt cx="3108271" cy="1374841"/>
          </a:xfrm>
          <a:solidFill>
            <a:srgbClr val="FFFF00"/>
          </a:solidFill>
        </p:grpSpPr>
        <p:sp>
          <p:nvSpPr>
            <p:cNvPr id="19" name="矩形: 圆角 6">
              <a:extLst>
                <a:ext uri="{FF2B5EF4-FFF2-40B4-BE49-F238E27FC236}">
                  <a16:creationId xmlns:a16="http://schemas.microsoft.com/office/drawing/2014/main" id="{99E400E6-18E4-4963-99B0-0A5D217E0617}"/>
                </a:ext>
              </a:extLst>
            </p:cNvPr>
            <p:cNvSpPr/>
            <p:nvPr/>
          </p:nvSpPr>
          <p:spPr>
            <a:xfrm>
              <a:off x="3977443" y="-1656990"/>
              <a:ext cx="3108271" cy="1374841"/>
            </a:xfrm>
            <a:custGeom>
              <a:avLst/>
              <a:gdLst>
                <a:gd name="connsiteX0" fmla="*/ 0 w 3108271"/>
                <a:gd name="connsiteY0" fmla="*/ 231235 h 1374841"/>
                <a:gd name="connsiteX1" fmla="*/ 231235 w 3108271"/>
                <a:gd name="connsiteY1" fmla="*/ 0 h 1374841"/>
                <a:gd name="connsiteX2" fmla="*/ 2877036 w 3108271"/>
                <a:gd name="connsiteY2" fmla="*/ 0 h 1374841"/>
                <a:gd name="connsiteX3" fmla="*/ 3108271 w 3108271"/>
                <a:gd name="connsiteY3" fmla="*/ 231235 h 1374841"/>
                <a:gd name="connsiteX4" fmla="*/ 3108271 w 3108271"/>
                <a:gd name="connsiteY4" fmla="*/ 1143606 h 1374841"/>
                <a:gd name="connsiteX5" fmla="*/ 2877036 w 3108271"/>
                <a:gd name="connsiteY5" fmla="*/ 1374841 h 1374841"/>
                <a:gd name="connsiteX6" fmla="*/ 231235 w 3108271"/>
                <a:gd name="connsiteY6" fmla="*/ 1374841 h 1374841"/>
                <a:gd name="connsiteX7" fmla="*/ 0 w 3108271"/>
                <a:gd name="connsiteY7" fmla="*/ 1143606 h 1374841"/>
                <a:gd name="connsiteX8" fmla="*/ 0 w 3108271"/>
                <a:gd name="connsiteY8" fmla="*/ 231235 h 137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8271" h="1374841" fill="none" extrusionOk="0">
                  <a:moveTo>
                    <a:pt x="0" y="231235"/>
                  </a:moveTo>
                  <a:cubicBezTo>
                    <a:pt x="2072" y="100163"/>
                    <a:pt x="101520" y="2526"/>
                    <a:pt x="231235" y="0"/>
                  </a:cubicBezTo>
                  <a:cubicBezTo>
                    <a:pt x="1036415" y="-99796"/>
                    <a:pt x="1820805" y="13135"/>
                    <a:pt x="2877036" y="0"/>
                  </a:cubicBezTo>
                  <a:cubicBezTo>
                    <a:pt x="2997893" y="-970"/>
                    <a:pt x="3105304" y="115614"/>
                    <a:pt x="3108271" y="231235"/>
                  </a:cubicBezTo>
                  <a:cubicBezTo>
                    <a:pt x="3109457" y="559127"/>
                    <a:pt x="3184020" y="866025"/>
                    <a:pt x="3108271" y="1143606"/>
                  </a:cubicBezTo>
                  <a:cubicBezTo>
                    <a:pt x="3084767" y="1270835"/>
                    <a:pt x="2983533" y="1376032"/>
                    <a:pt x="2877036" y="1374841"/>
                  </a:cubicBezTo>
                  <a:cubicBezTo>
                    <a:pt x="1763716" y="1282971"/>
                    <a:pt x="1190589" y="1238639"/>
                    <a:pt x="231235" y="1374841"/>
                  </a:cubicBezTo>
                  <a:cubicBezTo>
                    <a:pt x="95423" y="1370607"/>
                    <a:pt x="-3152" y="1273671"/>
                    <a:pt x="0" y="1143606"/>
                  </a:cubicBezTo>
                  <a:cubicBezTo>
                    <a:pt x="13592" y="928983"/>
                    <a:pt x="-68953" y="681477"/>
                    <a:pt x="0" y="231235"/>
                  </a:cubicBezTo>
                  <a:close/>
                </a:path>
                <a:path w="3108271" h="1374841" stroke="0" extrusionOk="0">
                  <a:moveTo>
                    <a:pt x="0" y="231235"/>
                  </a:moveTo>
                  <a:cubicBezTo>
                    <a:pt x="22647" y="94021"/>
                    <a:pt x="121006" y="-8729"/>
                    <a:pt x="231235" y="0"/>
                  </a:cubicBezTo>
                  <a:cubicBezTo>
                    <a:pt x="1211217" y="-141679"/>
                    <a:pt x="1647351" y="39453"/>
                    <a:pt x="2877036" y="0"/>
                  </a:cubicBezTo>
                  <a:cubicBezTo>
                    <a:pt x="3021069" y="-1198"/>
                    <a:pt x="3117119" y="91906"/>
                    <a:pt x="3108271" y="231235"/>
                  </a:cubicBezTo>
                  <a:cubicBezTo>
                    <a:pt x="3030113" y="613057"/>
                    <a:pt x="3030462" y="946470"/>
                    <a:pt x="3108271" y="1143606"/>
                  </a:cubicBezTo>
                  <a:cubicBezTo>
                    <a:pt x="3111228" y="1270317"/>
                    <a:pt x="3011597" y="1380306"/>
                    <a:pt x="2877036" y="1374841"/>
                  </a:cubicBezTo>
                  <a:cubicBezTo>
                    <a:pt x="1992362" y="1386262"/>
                    <a:pt x="1342947" y="1433476"/>
                    <a:pt x="231235" y="1374841"/>
                  </a:cubicBezTo>
                  <a:cubicBezTo>
                    <a:pt x="113459" y="1381233"/>
                    <a:pt x="6322" y="1293872"/>
                    <a:pt x="0" y="1143606"/>
                  </a:cubicBezTo>
                  <a:cubicBezTo>
                    <a:pt x="-80850" y="970809"/>
                    <a:pt x="52132" y="399875"/>
                    <a:pt x="0" y="231235"/>
                  </a:cubicBezTo>
                  <a:close/>
                </a:path>
              </a:pathLst>
            </a:custGeom>
            <a:grpFill/>
            <a:ln w="34925" cap="rnd">
              <a:solidFill>
                <a:srgbClr val="139F4E"/>
              </a:solidFill>
              <a:prstDash val="solid"/>
              <a:round/>
              <a:extLst>
                <a:ext uri="{C807C97D-BFC1-408E-A445-0C87EB9F89A2}">
                  <ask:lineSketchStyleProps xmlns:ask="http://schemas.microsoft.com/office/drawing/2018/sketchyshapes" sd="2554553490">
                    <a:prstGeom prst="roundRect">
                      <a:avLst>
                        <a:gd name="adj" fmla="val 168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srgbClr val="336600"/>
                </a:solidFill>
                <a:effectLst/>
                <a:uLnTx/>
                <a:uFillTx/>
                <a:latin typeface="Baloo 2 ExtraBold" panose="03080902040302020200" pitchFamily="66" charset="0"/>
                <a:ea typeface="等线" panose="02010600030101010101" pitchFamily="2" charset="-122"/>
                <a:cs typeface="Baloo 2 ExtraBold" panose="03080902040302020200" pitchFamily="66" charset="0"/>
              </a:endParaRPr>
            </a:p>
          </p:txBody>
        </p:sp>
        <p:sp>
          <p:nvSpPr>
            <p:cNvPr id="20" name="TextBox 19">
              <a:extLst>
                <a:ext uri="{FF2B5EF4-FFF2-40B4-BE49-F238E27FC236}">
                  <a16:creationId xmlns:a16="http://schemas.microsoft.com/office/drawing/2014/main" id="{58164340-65EF-48C4-9621-79CC0BB34E3F}"/>
                </a:ext>
              </a:extLst>
            </p:cNvPr>
            <p:cNvSpPr txBox="1"/>
            <p:nvPr/>
          </p:nvSpPr>
          <p:spPr>
            <a:xfrm>
              <a:off x="4004185" y="-1614951"/>
              <a:ext cx="3048464" cy="1197532"/>
            </a:xfrm>
            <a:prstGeom prst="rect">
              <a:avLst/>
            </a:prstGeom>
            <a:grp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vi-VN" sz="2800" b="1" i="1" dirty="0">
                  <a:solidFill>
                    <a:srgbClr val="FF0000"/>
                  </a:solidFill>
                  <a:effectLst/>
                  <a:latin typeface="Cambria" panose="02040503050406030204" pitchFamily="18" charset="0"/>
                  <a:ea typeface="Cambria" panose="02040503050406030204" pitchFamily="18" charset="0"/>
                </a:rPr>
                <a:t>Hãy kể tên những cuốn sách em đã đọc được trong năm qua? (mỗi cuốn sách nhận 1 chiếc lá)</a:t>
              </a:r>
              <a:endParaRPr kumimoji="0" lang="zh-CN" altLang="en-US" sz="2800" b="1" i="0" u="none" strike="noStrike" kern="1200" cap="none" spc="0" normalizeH="0" baseline="0" noProof="0" dirty="0">
                <a:ln>
                  <a:noFill/>
                </a:ln>
                <a:solidFill>
                  <a:srgbClr val="FF0000"/>
                </a:solidFill>
                <a:effectLst/>
                <a:uLnTx/>
                <a:uFillTx/>
                <a:latin typeface="Cambria" panose="02040503050406030204" pitchFamily="18" charset="0"/>
                <a:ea typeface="等线" panose="02010600030101010101" pitchFamily="2" charset="-122"/>
                <a:cs typeface="Baloo 2 ExtraBold" panose="03080902040302020200" pitchFamily="66" charset="0"/>
              </a:endParaRPr>
            </a:p>
          </p:txBody>
        </p:sp>
      </p:grpSp>
      <p:grpSp>
        <p:nvGrpSpPr>
          <p:cNvPr id="21" name="Group 20">
            <a:extLst>
              <a:ext uri="{FF2B5EF4-FFF2-40B4-BE49-F238E27FC236}">
                <a16:creationId xmlns:a16="http://schemas.microsoft.com/office/drawing/2014/main" id="{8F4F7AB0-AAC7-4CA0-9C4C-74795A57123D}"/>
              </a:ext>
            </a:extLst>
          </p:cNvPr>
          <p:cNvGrpSpPr/>
          <p:nvPr/>
        </p:nvGrpSpPr>
        <p:grpSpPr>
          <a:xfrm>
            <a:off x="1238250" y="5286376"/>
            <a:ext cx="9486900" cy="1095374"/>
            <a:chOff x="3977443" y="-1656990"/>
            <a:chExt cx="3108271" cy="1374841"/>
          </a:xfrm>
          <a:solidFill>
            <a:srgbClr val="FFFF00"/>
          </a:solidFill>
        </p:grpSpPr>
        <p:sp>
          <p:nvSpPr>
            <p:cNvPr id="25" name="矩形: 圆角 6">
              <a:extLst>
                <a:ext uri="{FF2B5EF4-FFF2-40B4-BE49-F238E27FC236}">
                  <a16:creationId xmlns:a16="http://schemas.microsoft.com/office/drawing/2014/main" id="{85F850C0-82AF-4CBA-A8B8-465056899AB2}"/>
                </a:ext>
              </a:extLst>
            </p:cNvPr>
            <p:cNvSpPr/>
            <p:nvPr/>
          </p:nvSpPr>
          <p:spPr>
            <a:xfrm>
              <a:off x="3977443" y="-1656990"/>
              <a:ext cx="3108271" cy="1374841"/>
            </a:xfrm>
            <a:custGeom>
              <a:avLst/>
              <a:gdLst>
                <a:gd name="connsiteX0" fmla="*/ 0 w 3108271"/>
                <a:gd name="connsiteY0" fmla="*/ 231235 h 1374841"/>
                <a:gd name="connsiteX1" fmla="*/ 231235 w 3108271"/>
                <a:gd name="connsiteY1" fmla="*/ 0 h 1374841"/>
                <a:gd name="connsiteX2" fmla="*/ 2877036 w 3108271"/>
                <a:gd name="connsiteY2" fmla="*/ 0 h 1374841"/>
                <a:gd name="connsiteX3" fmla="*/ 3108271 w 3108271"/>
                <a:gd name="connsiteY3" fmla="*/ 231235 h 1374841"/>
                <a:gd name="connsiteX4" fmla="*/ 3108271 w 3108271"/>
                <a:gd name="connsiteY4" fmla="*/ 1143606 h 1374841"/>
                <a:gd name="connsiteX5" fmla="*/ 2877036 w 3108271"/>
                <a:gd name="connsiteY5" fmla="*/ 1374841 h 1374841"/>
                <a:gd name="connsiteX6" fmla="*/ 231235 w 3108271"/>
                <a:gd name="connsiteY6" fmla="*/ 1374841 h 1374841"/>
                <a:gd name="connsiteX7" fmla="*/ 0 w 3108271"/>
                <a:gd name="connsiteY7" fmla="*/ 1143606 h 1374841"/>
                <a:gd name="connsiteX8" fmla="*/ 0 w 3108271"/>
                <a:gd name="connsiteY8" fmla="*/ 231235 h 137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8271" h="1374841" fill="none" extrusionOk="0">
                  <a:moveTo>
                    <a:pt x="0" y="231235"/>
                  </a:moveTo>
                  <a:cubicBezTo>
                    <a:pt x="2072" y="100163"/>
                    <a:pt x="101520" y="2526"/>
                    <a:pt x="231235" y="0"/>
                  </a:cubicBezTo>
                  <a:cubicBezTo>
                    <a:pt x="1036415" y="-99796"/>
                    <a:pt x="1820805" y="13135"/>
                    <a:pt x="2877036" y="0"/>
                  </a:cubicBezTo>
                  <a:cubicBezTo>
                    <a:pt x="2997893" y="-970"/>
                    <a:pt x="3105304" y="115614"/>
                    <a:pt x="3108271" y="231235"/>
                  </a:cubicBezTo>
                  <a:cubicBezTo>
                    <a:pt x="3109457" y="559127"/>
                    <a:pt x="3184020" y="866025"/>
                    <a:pt x="3108271" y="1143606"/>
                  </a:cubicBezTo>
                  <a:cubicBezTo>
                    <a:pt x="3084767" y="1270835"/>
                    <a:pt x="2983533" y="1376032"/>
                    <a:pt x="2877036" y="1374841"/>
                  </a:cubicBezTo>
                  <a:cubicBezTo>
                    <a:pt x="1763716" y="1282971"/>
                    <a:pt x="1190589" y="1238639"/>
                    <a:pt x="231235" y="1374841"/>
                  </a:cubicBezTo>
                  <a:cubicBezTo>
                    <a:pt x="95423" y="1370607"/>
                    <a:pt x="-3152" y="1273671"/>
                    <a:pt x="0" y="1143606"/>
                  </a:cubicBezTo>
                  <a:cubicBezTo>
                    <a:pt x="13592" y="928983"/>
                    <a:pt x="-68953" y="681477"/>
                    <a:pt x="0" y="231235"/>
                  </a:cubicBezTo>
                  <a:close/>
                </a:path>
                <a:path w="3108271" h="1374841" stroke="0" extrusionOk="0">
                  <a:moveTo>
                    <a:pt x="0" y="231235"/>
                  </a:moveTo>
                  <a:cubicBezTo>
                    <a:pt x="22647" y="94021"/>
                    <a:pt x="121006" y="-8729"/>
                    <a:pt x="231235" y="0"/>
                  </a:cubicBezTo>
                  <a:cubicBezTo>
                    <a:pt x="1211217" y="-141679"/>
                    <a:pt x="1647351" y="39453"/>
                    <a:pt x="2877036" y="0"/>
                  </a:cubicBezTo>
                  <a:cubicBezTo>
                    <a:pt x="3021069" y="-1198"/>
                    <a:pt x="3117119" y="91906"/>
                    <a:pt x="3108271" y="231235"/>
                  </a:cubicBezTo>
                  <a:cubicBezTo>
                    <a:pt x="3030113" y="613057"/>
                    <a:pt x="3030462" y="946470"/>
                    <a:pt x="3108271" y="1143606"/>
                  </a:cubicBezTo>
                  <a:cubicBezTo>
                    <a:pt x="3111228" y="1270317"/>
                    <a:pt x="3011597" y="1380306"/>
                    <a:pt x="2877036" y="1374841"/>
                  </a:cubicBezTo>
                  <a:cubicBezTo>
                    <a:pt x="1992362" y="1386262"/>
                    <a:pt x="1342947" y="1433476"/>
                    <a:pt x="231235" y="1374841"/>
                  </a:cubicBezTo>
                  <a:cubicBezTo>
                    <a:pt x="113459" y="1381233"/>
                    <a:pt x="6322" y="1293872"/>
                    <a:pt x="0" y="1143606"/>
                  </a:cubicBezTo>
                  <a:cubicBezTo>
                    <a:pt x="-80850" y="970809"/>
                    <a:pt x="52132" y="399875"/>
                    <a:pt x="0" y="231235"/>
                  </a:cubicBezTo>
                  <a:close/>
                </a:path>
              </a:pathLst>
            </a:custGeom>
            <a:grpFill/>
            <a:ln w="34925" cap="rnd">
              <a:solidFill>
                <a:srgbClr val="139F4E"/>
              </a:solidFill>
              <a:prstDash val="solid"/>
              <a:round/>
              <a:extLst>
                <a:ext uri="{C807C97D-BFC1-408E-A445-0C87EB9F89A2}">
                  <ask:lineSketchStyleProps xmlns:ask="http://schemas.microsoft.com/office/drawing/2018/sketchyshapes" sd="2554553490">
                    <a:prstGeom prst="roundRect">
                      <a:avLst>
                        <a:gd name="adj" fmla="val 16819"/>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srgbClr val="336600"/>
                </a:solidFill>
                <a:effectLst/>
                <a:uLnTx/>
                <a:uFillTx/>
                <a:latin typeface="Baloo 2 ExtraBold" panose="03080902040302020200" pitchFamily="66" charset="0"/>
                <a:ea typeface="等线" panose="02010600030101010101" pitchFamily="2" charset="-122"/>
                <a:cs typeface="Baloo 2 ExtraBold" panose="03080902040302020200" pitchFamily="66" charset="0"/>
              </a:endParaRPr>
            </a:p>
          </p:txBody>
        </p:sp>
        <p:sp>
          <p:nvSpPr>
            <p:cNvPr id="26" name="TextBox 25">
              <a:extLst>
                <a:ext uri="{FF2B5EF4-FFF2-40B4-BE49-F238E27FC236}">
                  <a16:creationId xmlns:a16="http://schemas.microsoft.com/office/drawing/2014/main" id="{159999CA-154E-441A-B418-DAC01B51B5D4}"/>
                </a:ext>
              </a:extLst>
            </p:cNvPr>
            <p:cNvSpPr txBox="1"/>
            <p:nvPr/>
          </p:nvSpPr>
          <p:spPr>
            <a:xfrm>
              <a:off x="4004185" y="-1614951"/>
              <a:ext cx="3048464" cy="1197532"/>
            </a:xfrm>
            <a:prstGeom prst="rect">
              <a:avLst/>
            </a:prstGeom>
            <a:grp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vi-VN" sz="2800" b="1" i="1" dirty="0">
                  <a:solidFill>
                    <a:srgbClr val="FF0000"/>
                  </a:solidFill>
                  <a:effectLst/>
                  <a:latin typeface="Cambria" panose="02040503050406030204" pitchFamily="18" charset="0"/>
                  <a:ea typeface="Cambria" panose="02040503050406030204" pitchFamily="18" charset="0"/>
                </a:rPr>
                <a:t>Hãy kể tên những cảnh quan địa phương mà em đã đến thăm? (mỗi điểm đến nhận 3 chiếc lá)</a:t>
              </a:r>
              <a:endParaRPr kumimoji="0" lang="zh-CN" altLang="en-US" sz="2800" b="1" i="0" u="none" strike="noStrike" kern="1200" cap="none" spc="0" normalizeH="0" baseline="0" noProof="0" dirty="0">
                <a:ln>
                  <a:noFill/>
                </a:ln>
                <a:solidFill>
                  <a:srgbClr val="FF0000"/>
                </a:solidFill>
                <a:effectLst/>
                <a:uLnTx/>
                <a:uFillTx/>
                <a:latin typeface="Cambria" panose="02040503050406030204" pitchFamily="18" charset="0"/>
                <a:ea typeface="等线" panose="02010600030101010101" pitchFamily="2" charset="-122"/>
                <a:cs typeface="Baloo 2 ExtraBold" panose="03080902040302020200" pitchFamily="66" charset="0"/>
              </a:endParaRPr>
            </a:p>
          </p:txBody>
        </p:sp>
      </p:grpSp>
    </p:spTree>
    <p:extLst>
      <p:ext uri="{BB962C8B-B14F-4D97-AF65-F5344CB8AC3E}">
        <p14:creationId xmlns:p14="http://schemas.microsoft.com/office/powerpoint/2010/main" val="172551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A0C73AB-790D-A768-4E99-3B8DD15B183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E58328AA-8D77-CE10-64BE-4B48A664FACE}"/>
              </a:ext>
            </a:extLst>
          </p:cNvPr>
          <p:cNvSpPr/>
          <p:nvPr/>
        </p:nvSpPr>
        <p:spPr>
          <a:xfrm>
            <a:off x="199054" y="130630"/>
            <a:ext cx="11793895" cy="6559420"/>
          </a:xfrm>
          <a:custGeom>
            <a:avLst/>
            <a:gdLst>
              <a:gd name="connsiteX0" fmla="*/ 0 w 11793895"/>
              <a:gd name="connsiteY0" fmla="*/ 613962 h 6559420"/>
              <a:gd name="connsiteX1" fmla="*/ 613962 w 11793895"/>
              <a:gd name="connsiteY1" fmla="*/ 0 h 6559420"/>
              <a:gd name="connsiteX2" fmla="*/ 11179933 w 11793895"/>
              <a:gd name="connsiteY2" fmla="*/ 0 h 6559420"/>
              <a:gd name="connsiteX3" fmla="*/ 11793895 w 11793895"/>
              <a:gd name="connsiteY3" fmla="*/ 613962 h 6559420"/>
              <a:gd name="connsiteX4" fmla="*/ 11793895 w 11793895"/>
              <a:gd name="connsiteY4" fmla="*/ 5945458 h 6559420"/>
              <a:gd name="connsiteX5" fmla="*/ 11179933 w 11793895"/>
              <a:gd name="connsiteY5" fmla="*/ 6559420 h 6559420"/>
              <a:gd name="connsiteX6" fmla="*/ 613962 w 11793895"/>
              <a:gd name="connsiteY6" fmla="*/ 6559420 h 6559420"/>
              <a:gd name="connsiteX7" fmla="*/ 0 w 11793895"/>
              <a:gd name="connsiteY7" fmla="*/ 5945458 h 6559420"/>
              <a:gd name="connsiteX8" fmla="*/ 0 w 11793895"/>
              <a:gd name="connsiteY8" fmla="*/ 613962 h 655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895" h="6559420" fill="none" extrusionOk="0">
                <a:moveTo>
                  <a:pt x="0" y="613962"/>
                </a:moveTo>
                <a:cubicBezTo>
                  <a:pt x="-44515" y="267680"/>
                  <a:pt x="291781" y="13822"/>
                  <a:pt x="613962" y="0"/>
                </a:cubicBezTo>
                <a:cubicBezTo>
                  <a:pt x="5752544" y="130954"/>
                  <a:pt x="8915831" y="43574"/>
                  <a:pt x="11179933" y="0"/>
                </a:cubicBezTo>
                <a:cubicBezTo>
                  <a:pt x="11523608" y="7075"/>
                  <a:pt x="11809805" y="294369"/>
                  <a:pt x="11793895" y="613962"/>
                </a:cubicBezTo>
                <a:cubicBezTo>
                  <a:pt x="11643456" y="1880618"/>
                  <a:pt x="11879774" y="5171155"/>
                  <a:pt x="11793895" y="5945458"/>
                </a:cubicBezTo>
                <a:cubicBezTo>
                  <a:pt x="11773166" y="6287944"/>
                  <a:pt x="11468231" y="6524380"/>
                  <a:pt x="11179933" y="6559420"/>
                </a:cubicBezTo>
                <a:cubicBezTo>
                  <a:pt x="7440290" y="6714617"/>
                  <a:pt x="3371637" y="6722440"/>
                  <a:pt x="613962" y="6559420"/>
                </a:cubicBezTo>
                <a:cubicBezTo>
                  <a:pt x="279279" y="6499922"/>
                  <a:pt x="-26072" y="6299764"/>
                  <a:pt x="0" y="5945458"/>
                </a:cubicBezTo>
                <a:cubicBezTo>
                  <a:pt x="64656" y="5287668"/>
                  <a:pt x="-17807" y="1320764"/>
                  <a:pt x="0" y="613962"/>
                </a:cubicBezTo>
                <a:close/>
              </a:path>
              <a:path w="11793895" h="6559420" stroke="0" extrusionOk="0">
                <a:moveTo>
                  <a:pt x="0" y="613962"/>
                </a:moveTo>
                <a:cubicBezTo>
                  <a:pt x="-50178" y="243929"/>
                  <a:pt x="238467" y="13667"/>
                  <a:pt x="613962" y="0"/>
                </a:cubicBezTo>
                <a:cubicBezTo>
                  <a:pt x="1692355" y="132882"/>
                  <a:pt x="7383715" y="-84951"/>
                  <a:pt x="11179933" y="0"/>
                </a:cubicBezTo>
                <a:cubicBezTo>
                  <a:pt x="11473297" y="44646"/>
                  <a:pt x="11785743" y="319940"/>
                  <a:pt x="11793895" y="613962"/>
                </a:cubicBezTo>
                <a:cubicBezTo>
                  <a:pt x="11814082" y="1590716"/>
                  <a:pt x="11946375" y="4099744"/>
                  <a:pt x="11793895" y="5945458"/>
                </a:cubicBezTo>
                <a:cubicBezTo>
                  <a:pt x="11804479" y="6285796"/>
                  <a:pt x="11523184" y="6550840"/>
                  <a:pt x="11179933" y="6559420"/>
                </a:cubicBezTo>
                <a:cubicBezTo>
                  <a:pt x="6742335" y="6647059"/>
                  <a:pt x="3989542" y="6486741"/>
                  <a:pt x="613962" y="6559420"/>
                </a:cubicBezTo>
                <a:cubicBezTo>
                  <a:pt x="268207" y="6495787"/>
                  <a:pt x="-2423" y="6287907"/>
                  <a:pt x="0" y="5945458"/>
                </a:cubicBezTo>
                <a:cubicBezTo>
                  <a:pt x="-38581" y="5277464"/>
                  <a:pt x="63341" y="2415705"/>
                  <a:pt x="0" y="613962"/>
                </a:cubicBezTo>
                <a:close/>
              </a:path>
            </a:pathLst>
          </a:custGeom>
          <a:solidFill>
            <a:schemeClr val="bg1">
              <a:alpha val="87000"/>
            </a:schemeClr>
          </a:solidFill>
          <a:ln w="31750">
            <a:solidFill>
              <a:srgbClr val="002060"/>
            </a:solidFill>
            <a:prstDash val="dash"/>
            <a:extLst>
              <a:ext uri="{C807C97D-BFC1-408E-A445-0C87EB9F89A2}">
                <ask:lineSketchStyleProps xmlns:ask="http://schemas.microsoft.com/office/drawing/2018/sketchyshapes" sd="1219033472">
                  <a:prstGeom prst="roundRect">
                    <a:avLst>
                      <a:gd name="adj" fmla="val 936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prstClr val="white"/>
              </a:solidFill>
              <a:latin typeface="Calibri" panose="020F0502020204030204"/>
            </a:endParaRPr>
          </a:p>
        </p:txBody>
      </p:sp>
      <p:pic>
        <p:nvPicPr>
          <p:cNvPr id="4" name="Picture 3">
            <a:extLst>
              <a:ext uri="{FF2B5EF4-FFF2-40B4-BE49-F238E27FC236}">
                <a16:creationId xmlns:a16="http://schemas.microsoft.com/office/drawing/2014/main" id="{A2F238F3-351A-4ED2-A032-075BB9A3390F}"/>
              </a:ext>
            </a:extLst>
          </p:cNvPr>
          <p:cNvPicPr>
            <a:picLocks noChangeAspect="1"/>
          </p:cNvPicPr>
          <p:nvPr/>
        </p:nvPicPr>
        <p:blipFill>
          <a:blip r:embed="rId4"/>
          <a:stretch>
            <a:fillRect/>
          </a:stretch>
        </p:blipFill>
        <p:spPr>
          <a:xfrm>
            <a:off x="3362324" y="1595437"/>
            <a:ext cx="4772025" cy="43402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TextBox 9">
            <a:extLst>
              <a:ext uri="{FF2B5EF4-FFF2-40B4-BE49-F238E27FC236}">
                <a16:creationId xmlns:a16="http://schemas.microsoft.com/office/drawing/2014/main" id="{DAB30804-3643-4D3D-916A-FF9EE4CCB954}"/>
              </a:ext>
            </a:extLst>
          </p:cNvPr>
          <p:cNvSpPr txBox="1"/>
          <p:nvPr/>
        </p:nvSpPr>
        <p:spPr>
          <a:xfrm>
            <a:off x="626114" y="425501"/>
            <a:ext cx="10414420" cy="666786"/>
          </a:xfrm>
          <a:prstGeom prst="rect">
            <a:avLst/>
          </a:prstGeom>
          <a:noFill/>
        </p:spPr>
        <p:txBody>
          <a:bodyPr wrap="square" rtlCol="0">
            <a:spAutoFit/>
          </a:bodyPr>
          <a:lstStyle/>
          <a:p>
            <a:pPr algn="ctr" defTabSz="914377">
              <a:defRPr/>
            </a:pPr>
            <a:r>
              <a:rPr lang="en-US" sz="3733" b="1" dirty="0" err="1">
                <a:solidFill>
                  <a:srgbClr val="FF0000"/>
                </a:solidFill>
                <a:ea typeface="Arial-Rounded" panose="020B0500000000000000" pitchFamily="34" charset="0"/>
                <a:cs typeface="Times New Roman" panose="02020603050405020304" pitchFamily="18" charset="0"/>
              </a:rPr>
              <a:t>Hoàn</a:t>
            </a:r>
            <a:r>
              <a:rPr lang="en-US" sz="3733" b="1" dirty="0">
                <a:solidFill>
                  <a:srgbClr val="FF0000"/>
                </a:solidFill>
                <a:ea typeface="Arial-Rounded" panose="020B0500000000000000" pitchFamily="34" charset="0"/>
                <a:cs typeface="Times New Roman" panose="02020603050405020304" pitchFamily="18" charset="0"/>
              </a:rPr>
              <a:t> </a:t>
            </a:r>
            <a:r>
              <a:rPr lang="en-US" sz="3733" b="1" dirty="0" err="1">
                <a:solidFill>
                  <a:srgbClr val="FF0000"/>
                </a:solidFill>
                <a:ea typeface="Arial-Rounded" panose="020B0500000000000000" pitchFamily="34" charset="0"/>
                <a:cs typeface="Times New Roman" panose="02020603050405020304" pitchFamily="18" charset="0"/>
              </a:rPr>
              <a:t>thiện</a:t>
            </a:r>
            <a:r>
              <a:rPr lang="en-US" sz="3733" b="1" dirty="0">
                <a:solidFill>
                  <a:srgbClr val="FF0000"/>
                </a:solidFill>
                <a:ea typeface="Arial-Rounded" panose="020B0500000000000000" pitchFamily="34" charset="0"/>
                <a:cs typeface="Times New Roman" panose="02020603050405020304" pitchFamily="18" charset="0"/>
              </a:rPr>
              <a:t> </a:t>
            </a:r>
            <a:r>
              <a:rPr lang="en-US" sz="3733" b="1" dirty="0" err="1">
                <a:solidFill>
                  <a:srgbClr val="FF0000"/>
                </a:solidFill>
                <a:ea typeface="Arial-Rounded" panose="020B0500000000000000" pitchFamily="34" charset="0"/>
                <a:cs typeface="Times New Roman" panose="02020603050405020304" pitchFamily="18" charset="0"/>
              </a:rPr>
              <a:t>cái</a:t>
            </a:r>
            <a:r>
              <a:rPr lang="en-US" sz="3733" b="1" dirty="0">
                <a:solidFill>
                  <a:srgbClr val="FF0000"/>
                </a:solidFill>
                <a:ea typeface="Arial-Rounded" panose="020B0500000000000000" pitchFamily="34" charset="0"/>
                <a:cs typeface="Times New Roman" panose="02020603050405020304" pitchFamily="18" charset="0"/>
              </a:rPr>
              <a:t> </a:t>
            </a:r>
            <a:r>
              <a:rPr lang="en-US" sz="3733" b="1" dirty="0" err="1">
                <a:solidFill>
                  <a:srgbClr val="FF0000"/>
                </a:solidFill>
                <a:ea typeface="Arial-Rounded" panose="020B0500000000000000" pitchFamily="34" charset="0"/>
                <a:cs typeface="Times New Roman" panose="02020603050405020304" pitchFamily="18" charset="0"/>
              </a:rPr>
              <a:t>cây</a:t>
            </a:r>
            <a:r>
              <a:rPr lang="en-US" sz="3733" b="1" dirty="0">
                <a:solidFill>
                  <a:srgbClr val="FF0000"/>
                </a:solidFill>
                <a:ea typeface="Arial-Rounded" panose="020B0500000000000000" pitchFamily="34" charset="0"/>
                <a:cs typeface="Times New Roman" panose="02020603050405020304" pitchFamily="18" charset="0"/>
              </a:rPr>
              <a:t> </a:t>
            </a:r>
            <a:r>
              <a:rPr lang="en-US" sz="3733" b="1" dirty="0" err="1">
                <a:solidFill>
                  <a:srgbClr val="FF0000"/>
                </a:solidFill>
                <a:ea typeface="Arial-Rounded" panose="020B0500000000000000" pitchFamily="34" charset="0"/>
                <a:cs typeface="Times New Roman" panose="02020603050405020304" pitchFamily="18" charset="0"/>
              </a:rPr>
              <a:t>của</a:t>
            </a:r>
            <a:r>
              <a:rPr lang="en-US" sz="3733" b="1" dirty="0">
                <a:solidFill>
                  <a:srgbClr val="FF0000"/>
                </a:solidFill>
                <a:ea typeface="Arial-Rounded" panose="020B0500000000000000" pitchFamily="34" charset="0"/>
                <a:cs typeface="Times New Roman" panose="02020603050405020304" pitchFamily="18" charset="0"/>
              </a:rPr>
              <a:t> </a:t>
            </a:r>
            <a:r>
              <a:rPr lang="en-US" sz="3733" b="1" dirty="0" err="1">
                <a:solidFill>
                  <a:srgbClr val="FF0000"/>
                </a:solidFill>
                <a:ea typeface="Arial-Rounded" panose="020B0500000000000000" pitchFamily="34" charset="0"/>
                <a:cs typeface="Times New Roman" panose="02020603050405020304" pitchFamily="18" charset="0"/>
              </a:rPr>
              <a:t>mình</a:t>
            </a:r>
            <a:endParaRPr lang="en-US" sz="3733" b="1" dirty="0">
              <a:solidFill>
                <a:srgbClr val="FF0000"/>
              </a:solidFill>
              <a:latin typeface="Arial" panose="020B0604020202020204" pitchFamily="34" charset="0"/>
              <a:ea typeface="Arial-Rounded" panose="020B0500000000000000" pitchFamily="34" charset="0"/>
              <a:cs typeface="Arial" panose="020B0604020202020204" pitchFamily="34" charset="0"/>
            </a:endParaRPr>
          </a:p>
        </p:txBody>
      </p:sp>
    </p:spTree>
    <p:extLst>
      <p:ext uri="{BB962C8B-B14F-4D97-AF65-F5344CB8AC3E}">
        <p14:creationId xmlns:p14="http://schemas.microsoft.com/office/powerpoint/2010/main" val="3967605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A2231-95BC-5499-3DE2-A48473FE3CCD}"/>
              </a:ext>
            </a:extLst>
          </p:cNvPr>
          <p:cNvSpPr>
            <a:spLocks noGrp="1"/>
          </p:cNvSpPr>
          <p:nvPr>
            <p:ph type="title"/>
          </p:nvPr>
        </p:nvSpPr>
        <p:spPr/>
        <p:txBody>
          <a:bodyPr/>
          <a:lstStyle/>
          <a:p>
            <a:endParaRPr lang="en-US"/>
          </a:p>
        </p:txBody>
      </p:sp>
      <p:sp>
        <p:nvSpPr>
          <p:cNvPr id="3" name="矩形: 圆角 28">
            <a:extLst>
              <a:ext uri="{FF2B5EF4-FFF2-40B4-BE49-F238E27FC236}">
                <a16:creationId xmlns:a16="http://schemas.microsoft.com/office/drawing/2014/main" id="{C3840986-9FCD-C444-D41A-C3D0C9C6FAC2}"/>
              </a:ext>
            </a:extLst>
          </p:cNvPr>
          <p:cNvSpPr/>
          <p:nvPr/>
        </p:nvSpPr>
        <p:spPr>
          <a:xfrm>
            <a:off x="394520" y="484651"/>
            <a:ext cx="11402960" cy="6106465"/>
          </a:xfrm>
          <a:prstGeom prst="roundRect">
            <a:avLst/>
          </a:prstGeom>
          <a:solidFill>
            <a:schemeClr val="bg1">
              <a:alpha val="90000"/>
            </a:schemeClr>
          </a:solidFill>
          <a:ln w="34925" cap="rnd">
            <a:solidFill>
              <a:srgbClr val="139F4E"/>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6" name="TextBox 5">
            <a:extLst>
              <a:ext uri="{FF2B5EF4-FFF2-40B4-BE49-F238E27FC236}">
                <a16:creationId xmlns:a16="http://schemas.microsoft.com/office/drawing/2014/main" id="{8FBB1AEA-402A-377A-8EAD-E1AFA1A429C6}"/>
              </a:ext>
            </a:extLst>
          </p:cNvPr>
          <p:cNvSpPr txBox="1"/>
          <p:nvPr/>
        </p:nvSpPr>
        <p:spPr>
          <a:xfrm>
            <a:off x="855406" y="2435994"/>
            <a:ext cx="10481187" cy="3046988"/>
          </a:xfrm>
          <a:prstGeom prst="rect">
            <a:avLst/>
          </a:prstGeom>
          <a:noFill/>
        </p:spPr>
        <p:txBody>
          <a:bodyPr wrap="square" rtlCol="0">
            <a:spAutoFit/>
          </a:bodyPr>
          <a:lstStyle/>
          <a:p>
            <a:pPr lvl="0" algn="just" defTabSz="457200"/>
            <a:r>
              <a:rPr lang="vi-VN" sz="3200" b="1" dirty="0">
                <a:solidFill>
                  <a:prstClr val="black"/>
                </a:solidFill>
                <a:latin typeface="Calibri"/>
              </a:rPr>
              <a:t>Mỗi chúng ta, người làm được nhiều việc, người chưa làm được nhiều bằng, nhưng cũng đã rất cố gắng thực hiện các HĐTN trong năm qua. Hãy cùng đưa cây của mình lên để vui mừng nhìn thấy cả một khu rừng trải nghiệm của lớp nhé. Chúng ta không cần so sánh ai nhiều hoa, ai ít hoa. Mỗi người sẽ tự khen mình hoặc tự thấy mình cố gắng hơn nhé.</a:t>
            </a:r>
            <a:endParaRPr kumimoji="0" lang="en-US" sz="3200" b="1" i="0" u="none" strike="noStrike" kern="1200" cap="none" spc="0" normalizeH="0" baseline="0" noProof="0" dirty="0">
              <a:ln>
                <a:noFill/>
              </a:ln>
              <a:solidFill>
                <a:prstClr val="black"/>
              </a:solidFill>
              <a:effectLst/>
              <a:uLnTx/>
              <a:uFillTx/>
              <a:latin typeface="Calibri"/>
            </a:endParaRPr>
          </a:p>
        </p:txBody>
      </p:sp>
      <p:pic>
        <p:nvPicPr>
          <p:cNvPr id="7" name="Picture 6">
            <a:extLst>
              <a:ext uri="{FF2B5EF4-FFF2-40B4-BE49-F238E27FC236}">
                <a16:creationId xmlns:a16="http://schemas.microsoft.com/office/drawing/2014/main" id="{D86CBD71-9312-752F-FDE3-FC8ABACF2F31}"/>
              </a:ext>
            </a:extLst>
          </p:cNvPr>
          <p:cNvPicPr>
            <a:picLocks noChangeAspect="1"/>
          </p:cNvPicPr>
          <p:nvPr/>
        </p:nvPicPr>
        <p:blipFill>
          <a:blip r:embed="rId3"/>
          <a:stretch>
            <a:fillRect/>
          </a:stretch>
        </p:blipFill>
        <p:spPr>
          <a:xfrm flipH="1">
            <a:off x="855406" y="688946"/>
            <a:ext cx="2830462" cy="1493236"/>
          </a:xfrm>
          <a:prstGeom prst="rect">
            <a:avLst/>
          </a:prstGeom>
        </p:spPr>
      </p:pic>
      <p:pic>
        <p:nvPicPr>
          <p:cNvPr id="8" name="Picture 6" descr="CÔNG TY TNHH AN PHƯỚC BOOKS VIỆT NAM">
            <a:extLst>
              <a:ext uri="{FF2B5EF4-FFF2-40B4-BE49-F238E27FC236}">
                <a16:creationId xmlns:a16="http://schemas.microsoft.com/office/drawing/2014/main" id="{7D0D8676-B156-6845-8B89-C468855159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82719">
            <a:off x="9901910" y="4704876"/>
            <a:ext cx="1832162" cy="18321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2D03B1B-6676-4645-88CA-D96558060012}"/>
              </a:ext>
            </a:extLst>
          </p:cNvPr>
          <p:cNvPicPr>
            <a:picLocks noChangeAspect="1"/>
          </p:cNvPicPr>
          <p:nvPr/>
        </p:nvPicPr>
        <p:blipFill>
          <a:blip r:embed="rId5"/>
          <a:stretch>
            <a:fillRect/>
          </a:stretch>
        </p:blipFill>
        <p:spPr>
          <a:xfrm>
            <a:off x="2860657" y="1008056"/>
            <a:ext cx="6261135" cy="1603387"/>
          </a:xfrm>
          <a:prstGeom prst="rect">
            <a:avLst/>
          </a:prstGeom>
        </p:spPr>
      </p:pic>
    </p:spTree>
    <p:extLst>
      <p:ext uri="{BB962C8B-B14F-4D97-AF65-F5344CB8AC3E}">
        <p14:creationId xmlns:p14="http://schemas.microsoft.com/office/powerpoint/2010/main" val="1480209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airplane"/>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76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76000">
                                          <p:cBhvr additive="base">
                                            <p:cTn id="7" dur="1250" fill="hold"/>
                                            <p:tgtEl>
                                              <p:spTgt spid="7"/>
                                            </p:tgtEl>
                                            <p:attrNameLst>
                                              <p:attrName>ppt_x</p:attrName>
                                            </p:attrNameLst>
                                          </p:cBhvr>
                                          <p:tavLst>
                                            <p:tav tm="0">
                                              <p:val>
                                                <p:strVal val="1+#ppt_w/2"/>
                                              </p:val>
                                            </p:tav>
                                            <p:tav tm="100000">
                                              <p:val>
                                                <p:strVal val="#ppt_x"/>
                                              </p:val>
                                            </p:tav>
                                          </p:tavLst>
                                        </p:anim>
                                        <p:anim calcmode="lin" valueType="num" p14:bounceEnd="76000">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4" fill="hold">
                          <p:stCondLst>
                            <p:cond delay="indefinite"/>
                          </p:stCondLst>
                          <p:childTnLst>
                            <p:par>
                              <p:cTn id="15" fill="hold">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1+#ppt_w/2"/>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subTnLst>
                                        <p:audio>
                                          <p:cMediaNode>
                                            <p:cTn display="0" masterRel="sameClick">
                                              <p:stCondLst>
                                                <p:cond evt="begin" delay="0">
                                                  <p:tn val="11"/>
                                                </p:cond>
                                              </p:stCondLst>
                                              <p:endCondLst>
                                                <p:cond evt="onStopAudio" delay="0">
                                                  <p:tgtEl>
                                                    <p:sldTgt/>
                                                  </p:tgtEl>
                                                </p:cond>
                                              </p:endCondLst>
                                            </p:cTn>
                                            <p:tgtEl>
                                              <p:sndTgt r:embed="rId7" name="camera.wav"/>
                                            </p:tgtEl>
                                          </p:cMediaNode>
                                        </p:audio>
                                      </p:sub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theme/theme1.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337</Words>
  <Application>Microsoft Office PowerPoint</Application>
  <PresentationFormat>Widescreen</PresentationFormat>
  <Paragraphs>15</Paragraphs>
  <Slides>15</Slides>
  <Notes>0</Notes>
  <HiddenSlides>0</HiddenSlides>
  <MMClips>1</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15</vt:i4>
      </vt:variant>
    </vt:vector>
  </HeadingPairs>
  <TitlesOfParts>
    <vt:vector size="28" baseType="lpstr">
      <vt:lpstr>微软雅黑</vt:lpstr>
      <vt:lpstr>小考拉体</vt:lpstr>
      <vt:lpstr>Arial</vt:lpstr>
      <vt:lpstr>Arial-Rounded</vt:lpstr>
      <vt:lpstr>Baloo 2 ExtraBold</vt:lpstr>
      <vt:lpstr>Calibri</vt:lpstr>
      <vt:lpstr>Cambria</vt:lpstr>
      <vt:lpstr>8_Office Theme</vt:lpstr>
      <vt:lpstr>3_Office Theme</vt:lpstr>
      <vt:lpstr>1_Office Theme</vt:lpstr>
      <vt:lpstr>2_Office Theme</vt:lpstr>
      <vt:lpstr>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19</cp:revision>
  <dcterms:created xsi:type="dcterms:W3CDTF">2023-01-09T11:19:02Z</dcterms:created>
  <dcterms:modified xsi:type="dcterms:W3CDTF">2026-04-01T08:36:18Z</dcterms:modified>
</cp:coreProperties>
</file>